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66" r:id="rId2"/>
    <p:sldId id="259" r:id="rId3"/>
    <p:sldId id="258" r:id="rId4"/>
    <p:sldId id="262" r:id="rId5"/>
    <p:sldId id="261" r:id="rId6"/>
    <p:sldId id="269" r:id="rId7"/>
    <p:sldId id="260" r:id="rId8"/>
    <p:sldId id="265" r:id="rId9"/>
    <p:sldId id="270" r:id="rId10"/>
    <p:sldId id="268" r:id="rId11"/>
    <p:sldId id="267" r:id="rId1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7"/>
    <p:restoredTop sz="84704" autoAdjust="0"/>
  </p:normalViewPr>
  <p:slideViewPr>
    <p:cSldViewPr snapToGrid="0" snapToObjects="1">
      <p:cViewPr varScale="1">
        <p:scale>
          <a:sx n="71" d="100"/>
          <a:sy n="71" d="100"/>
        </p:scale>
        <p:origin x="640" y="16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A0DCA6-389D-4209-B5E4-4B2BEA304AD7}"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252D23E7-6BD5-4AF7-9B92-DDDFB6C2CFE7}">
      <dgm:prSet phldrT="[Text]" custT="1"/>
      <dgm:spPr>
        <a:solidFill>
          <a:srgbClr val="0070C0"/>
        </a:solidFill>
      </dgm:spPr>
      <dgm:t>
        <a:bodyPr/>
        <a:lstStyle/>
        <a:p>
          <a:pPr algn="ctr"/>
          <a:r>
            <a:rPr lang="en-US" sz="3200" dirty="0" smtClean="0"/>
            <a:t>Please join a table and read the scenario.</a:t>
          </a:r>
          <a:endParaRPr lang="en-US" sz="3200" dirty="0"/>
        </a:p>
      </dgm:t>
    </dgm:pt>
    <dgm:pt modelId="{33D81DB7-A16B-434D-8572-08A30E50649B}" type="parTrans" cxnId="{72C5EB3F-1A31-40C7-B24A-4B17FDC3AABB}">
      <dgm:prSet/>
      <dgm:spPr/>
      <dgm:t>
        <a:bodyPr/>
        <a:lstStyle/>
        <a:p>
          <a:endParaRPr lang="en-US"/>
        </a:p>
      </dgm:t>
    </dgm:pt>
    <dgm:pt modelId="{72D6431E-C118-43B9-BF98-DD09A1B530A2}" type="sibTrans" cxnId="{72C5EB3F-1A31-40C7-B24A-4B17FDC3AABB}">
      <dgm:prSet/>
      <dgm:spPr>
        <a:solidFill>
          <a:srgbClr val="00B050"/>
        </a:solidFill>
      </dgm:spPr>
      <dgm:t>
        <a:bodyPr/>
        <a:lstStyle/>
        <a:p>
          <a:endParaRPr lang="en-US"/>
        </a:p>
      </dgm:t>
    </dgm:pt>
    <dgm:pt modelId="{D36710DC-5756-4091-B081-42E5AFF4B8A5}">
      <dgm:prSet phldrT="[Text]" custT="1"/>
      <dgm:spPr>
        <a:solidFill>
          <a:srgbClr val="0070C0"/>
        </a:solidFill>
      </dgm:spPr>
      <dgm:t>
        <a:bodyPr/>
        <a:lstStyle/>
        <a:p>
          <a:pPr algn="ctr"/>
          <a:r>
            <a:rPr lang="en-US" sz="3200" dirty="0" smtClean="0"/>
            <a:t>Introduce yourselves and work with others at your table to discuss the questions on Worksheet #1. </a:t>
          </a:r>
          <a:endParaRPr lang="en-US" sz="3200" dirty="0"/>
        </a:p>
      </dgm:t>
    </dgm:pt>
    <dgm:pt modelId="{8FD9474E-1A7B-4FB3-8DE4-CEBD4A3F54C7}" type="parTrans" cxnId="{6D08BA65-8685-4443-A6DE-1AA9A5EBEA0F}">
      <dgm:prSet/>
      <dgm:spPr/>
      <dgm:t>
        <a:bodyPr/>
        <a:lstStyle/>
        <a:p>
          <a:endParaRPr lang="en-US"/>
        </a:p>
      </dgm:t>
    </dgm:pt>
    <dgm:pt modelId="{430F10DE-074D-47C4-A5CC-48EB048D4405}" type="sibTrans" cxnId="{6D08BA65-8685-4443-A6DE-1AA9A5EBEA0F}">
      <dgm:prSet/>
      <dgm:spPr/>
      <dgm:t>
        <a:bodyPr/>
        <a:lstStyle/>
        <a:p>
          <a:endParaRPr lang="en-US"/>
        </a:p>
      </dgm:t>
    </dgm:pt>
    <dgm:pt modelId="{17B3FF72-6F0B-46EF-9FE3-C534AD294D03}" type="pres">
      <dgm:prSet presAssocID="{4FA0DCA6-389D-4209-B5E4-4B2BEA304AD7}" presName="linearFlow" presStyleCnt="0">
        <dgm:presLayoutVars>
          <dgm:resizeHandles val="exact"/>
        </dgm:presLayoutVars>
      </dgm:prSet>
      <dgm:spPr/>
      <dgm:t>
        <a:bodyPr/>
        <a:lstStyle/>
        <a:p>
          <a:endParaRPr lang="en-US"/>
        </a:p>
      </dgm:t>
    </dgm:pt>
    <dgm:pt modelId="{3D5A724D-EB16-48F2-BD85-BDDEA9FB0D58}" type="pres">
      <dgm:prSet presAssocID="{252D23E7-6BD5-4AF7-9B92-DDDFB6C2CFE7}" presName="node" presStyleLbl="node1" presStyleIdx="0" presStyleCnt="2" custScaleX="153551">
        <dgm:presLayoutVars>
          <dgm:bulletEnabled val="1"/>
        </dgm:presLayoutVars>
      </dgm:prSet>
      <dgm:spPr/>
      <dgm:t>
        <a:bodyPr/>
        <a:lstStyle/>
        <a:p>
          <a:endParaRPr lang="en-US"/>
        </a:p>
      </dgm:t>
    </dgm:pt>
    <dgm:pt modelId="{743A3E7F-4C04-433E-BE2A-D2C74DFE9C82}" type="pres">
      <dgm:prSet presAssocID="{72D6431E-C118-43B9-BF98-DD09A1B530A2}" presName="sibTrans" presStyleLbl="sibTrans2D1" presStyleIdx="0" presStyleCnt="1"/>
      <dgm:spPr/>
      <dgm:t>
        <a:bodyPr/>
        <a:lstStyle/>
        <a:p>
          <a:endParaRPr lang="en-US"/>
        </a:p>
      </dgm:t>
    </dgm:pt>
    <dgm:pt modelId="{4B4BEEE3-80B7-4C4C-A85E-BFA35CEF7A5C}" type="pres">
      <dgm:prSet presAssocID="{72D6431E-C118-43B9-BF98-DD09A1B530A2}" presName="connectorText" presStyleLbl="sibTrans2D1" presStyleIdx="0" presStyleCnt="1"/>
      <dgm:spPr/>
      <dgm:t>
        <a:bodyPr/>
        <a:lstStyle/>
        <a:p>
          <a:endParaRPr lang="en-US"/>
        </a:p>
      </dgm:t>
    </dgm:pt>
    <dgm:pt modelId="{9DB2E5AF-74F9-4FAE-AB06-7FB812FFBCFF}" type="pres">
      <dgm:prSet presAssocID="{D36710DC-5756-4091-B081-42E5AFF4B8A5}" presName="node" presStyleLbl="node1" presStyleIdx="1" presStyleCnt="2" custScaleX="153551">
        <dgm:presLayoutVars>
          <dgm:bulletEnabled val="1"/>
        </dgm:presLayoutVars>
      </dgm:prSet>
      <dgm:spPr/>
      <dgm:t>
        <a:bodyPr/>
        <a:lstStyle/>
        <a:p>
          <a:endParaRPr lang="en-US"/>
        </a:p>
      </dgm:t>
    </dgm:pt>
  </dgm:ptLst>
  <dgm:cxnLst>
    <dgm:cxn modelId="{95F3D08F-D410-4768-B3AB-F4CF7D494134}" type="presOf" srcId="{252D23E7-6BD5-4AF7-9B92-DDDFB6C2CFE7}" destId="{3D5A724D-EB16-48F2-BD85-BDDEA9FB0D58}" srcOrd="0" destOrd="0" presId="urn:microsoft.com/office/officeart/2005/8/layout/process2"/>
    <dgm:cxn modelId="{1F3FE562-1523-4054-B140-44379D12DCC9}" type="presOf" srcId="{72D6431E-C118-43B9-BF98-DD09A1B530A2}" destId="{4B4BEEE3-80B7-4C4C-A85E-BFA35CEF7A5C}" srcOrd="1" destOrd="0" presId="urn:microsoft.com/office/officeart/2005/8/layout/process2"/>
    <dgm:cxn modelId="{CBE071BB-772A-4F0F-8AAC-7370B4A2B079}" type="presOf" srcId="{4FA0DCA6-389D-4209-B5E4-4B2BEA304AD7}" destId="{17B3FF72-6F0B-46EF-9FE3-C534AD294D03}" srcOrd="0" destOrd="0" presId="urn:microsoft.com/office/officeart/2005/8/layout/process2"/>
    <dgm:cxn modelId="{37CA642F-C2DB-484F-B48E-D788286B2E7C}" type="presOf" srcId="{72D6431E-C118-43B9-BF98-DD09A1B530A2}" destId="{743A3E7F-4C04-433E-BE2A-D2C74DFE9C82}" srcOrd="0" destOrd="0" presId="urn:microsoft.com/office/officeart/2005/8/layout/process2"/>
    <dgm:cxn modelId="{6D08BA65-8685-4443-A6DE-1AA9A5EBEA0F}" srcId="{4FA0DCA6-389D-4209-B5E4-4B2BEA304AD7}" destId="{D36710DC-5756-4091-B081-42E5AFF4B8A5}" srcOrd="1" destOrd="0" parTransId="{8FD9474E-1A7B-4FB3-8DE4-CEBD4A3F54C7}" sibTransId="{430F10DE-074D-47C4-A5CC-48EB048D4405}"/>
    <dgm:cxn modelId="{7DD68384-7321-4178-9136-4F1BCFBEBB58}" type="presOf" srcId="{D36710DC-5756-4091-B081-42E5AFF4B8A5}" destId="{9DB2E5AF-74F9-4FAE-AB06-7FB812FFBCFF}" srcOrd="0" destOrd="0" presId="urn:microsoft.com/office/officeart/2005/8/layout/process2"/>
    <dgm:cxn modelId="{72C5EB3F-1A31-40C7-B24A-4B17FDC3AABB}" srcId="{4FA0DCA6-389D-4209-B5E4-4B2BEA304AD7}" destId="{252D23E7-6BD5-4AF7-9B92-DDDFB6C2CFE7}" srcOrd="0" destOrd="0" parTransId="{33D81DB7-A16B-434D-8572-08A30E50649B}" sibTransId="{72D6431E-C118-43B9-BF98-DD09A1B530A2}"/>
    <dgm:cxn modelId="{84F3C115-3A63-4B0F-916F-192CB63533AC}" type="presParOf" srcId="{17B3FF72-6F0B-46EF-9FE3-C534AD294D03}" destId="{3D5A724D-EB16-48F2-BD85-BDDEA9FB0D58}" srcOrd="0" destOrd="0" presId="urn:microsoft.com/office/officeart/2005/8/layout/process2"/>
    <dgm:cxn modelId="{639998EC-88FB-4C87-9DC2-378FF590CCA2}" type="presParOf" srcId="{17B3FF72-6F0B-46EF-9FE3-C534AD294D03}" destId="{743A3E7F-4C04-433E-BE2A-D2C74DFE9C82}" srcOrd="1" destOrd="0" presId="urn:microsoft.com/office/officeart/2005/8/layout/process2"/>
    <dgm:cxn modelId="{15D490BA-99AC-4091-AD6F-01EFC95DA963}" type="presParOf" srcId="{743A3E7F-4C04-433E-BE2A-D2C74DFE9C82}" destId="{4B4BEEE3-80B7-4C4C-A85E-BFA35CEF7A5C}" srcOrd="0" destOrd="0" presId="urn:microsoft.com/office/officeart/2005/8/layout/process2"/>
    <dgm:cxn modelId="{2847155D-B01D-42BF-B1CA-5C57A730E194}" type="presParOf" srcId="{17B3FF72-6F0B-46EF-9FE3-C534AD294D03}" destId="{9DB2E5AF-74F9-4FAE-AB06-7FB812FFBCFF}" srcOrd="2"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85F90B-6868-4165-ACE8-E5F498F8FC47}"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397405D1-305B-40B7-8633-A7C9815EC278}">
      <dgm:prSet phldrT="[Text]" custT="1"/>
      <dgm:spPr>
        <a:solidFill>
          <a:srgbClr val="0070C0"/>
        </a:solidFill>
        <a:ln w="57150">
          <a:solidFill>
            <a:srgbClr val="00B0F0"/>
          </a:solidFill>
        </a:ln>
        <a:effectLst/>
      </dgm:spPr>
      <dgm:t>
        <a:bodyPr/>
        <a:lstStyle/>
        <a:p>
          <a:r>
            <a:rPr lang="en-US" sz="2400" b="1" dirty="0" smtClean="0"/>
            <a:t>Knowledge and skills to plan and execute a march on the boss.</a:t>
          </a:r>
          <a:endParaRPr lang="en-US" sz="2400" b="1" dirty="0"/>
        </a:p>
      </dgm:t>
    </dgm:pt>
    <dgm:pt modelId="{6178ECBD-A99B-43DF-B580-02BE278E509D}" type="parTrans" cxnId="{56ECDE4D-5C30-4ED6-90E4-A6FC9F1E4546}">
      <dgm:prSet/>
      <dgm:spPr/>
      <dgm:t>
        <a:bodyPr/>
        <a:lstStyle/>
        <a:p>
          <a:endParaRPr lang="en-US"/>
        </a:p>
      </dgm:t>
    </dgm:pt>
    <dgm:pt modelId="{C7D9E119-7107-4783-808B-3F7E84F8ADD9}" type="sibTrans" cxnId="{56ECDE4D-5C30-4ED6-90E4-A6FC9F1E4546}">
      <dgm:prSet/>
      <dgm:spPr/>
      <dgm:t>
        <a:bodyPr/>
        <a:lstStyle/>
        <a:p>
          <a:endParaRPr lang="en-US"/>
        </a:p>
      </dgm:t>
    </dgm:pt>
    <dgm:pt modelId="{95119E75-C234-4825-BB6B-03EB0D69625C}">
      <dgm:prSet custT="1"/>
      <dgm:spPr>
        <a:solidFill>
          <a:srgbClr val="0070C0"/>
        </a:solidFill>
        <a:ln w="57150">
          <a:solidFill>
            <a:srgbClr val="00B0F0"/>
          </a:solidFill>
        </a:ln>
        <a:effectLst/>
      </dgm:spPr>
      <dgm:t>
        <a:bodyPr/>
        <a:lstStyle/>
        <a:p>
          <a:r>
            <a:rPr lang="en-US" sz="2400" b="1" dirty="0" smtClean="0"/>
            <a:t>Commitment to use new tactics to win on issues that matter to workers.</a:t>
          </a:r>
          <a:endParaRPr lang="en-US" sz="2400" b="1" dirty="0"/>
        </a:p>
      </dgm:t>
    </dgm:pt>
    <dgm:pt modelId="{55EC5FB1-02BF-4B1C-976F-2D6EA6724DBC}" type="parTrans" cxnId="{92FE0200-E1E4-4DDC-A909-B4FC9C61B7BE}">
      <dgm:prSet/>
      <dgm:spPr/>
      <dgm:t>
        <a:bodyPr/>
        <a:lstStyle/>
        <a:p>
          <a:endParaRPr lang="en-US"/>
        </a:p>
      </dgm:t>
    </dgm:pt>
    <dgm:pt modelId="{46BB179C-99DD-4770-B7F4-838EF80F4946}" type="sibTrans" cxnId="{92FE0200-E1E4-4DDC-A909-B4FC9C61B7BE}">
      <dgm:prSet/>
      <dgm:spPr/>
      <dgm:t>
        <a:bodyPr/>
        <a:lstStyle/>
        <a:p>
          <a:endParaRPr lang="en-US"/>
        </a:p>
      </dgm:t>
    </dgm:pt>
    <dgm:pt modelId="{88BD68A3-E70B-402F-9897-B94D3AC36DB3}">
      <dgm:prSet custT="1"/>
      <dgm:spPr>
        <a:solidFill>
          <a:srgbClr val="0070C0"/>
        </a:solidFill>
        <a:ln w="57150">
          <a:solidFill>
            <a:srgbClr val="00B0F0"/>
          </a:solidFill>
        </a:ln>
        <a:effectLst/>
      </dgm:spPr>
      <dgm:t>
        <a:bodyPr/>
        <a:lstStyle/>
        <a:p>
          <a:r>
            <a:rPr lang="en-US" sz="2400" b="1" dirty="0" smtClean="0"/>
            <a:t>Motivation to use workplace actions to win on issues back home.</a:t>
          </a:r>
          <a:endParaRPr lang="en-US" sz="2400" b="1" dirty="0"/>
        </a:p>
      </dgm:t>
    </dgm:pt>
    <dgm:pt modelId="{73A33F2A-258D-43A1-B6FF-874A978EED30}" type="parTrans" cxnId="{AB897B64-A12F-4AEA-A545-E808D0DD096E}">
      <dgm:prSet/>
      <dgm:spPr/>
      <dgm:t>
        <a:bodyPr/>
        <a:lstStyle/>
        <a:p>
          <a:endParaRPr lang="en-US"/>
        </a:p>
      </dgm:t>
    </dgm:pt>
    <dgm:pt modelId="{8F76BD79-925D-44F6-8353-BA2C2842A93A}" type="sibTrans" cxnId="{AB897B64-A12F-4AEA-A545-E808D0DD096E}">
      <dgm:prSet/>
      <dgm:spPr/>
      <dgm:t>
        <a:bodyPr/>
        <a:lstStyle/>
        <a:p>
          <a:endParaRPr lang="en-US"/>
        </a:p>
      </dgm:t>
    </dgm:pt>
    <dgm:pt modelId="{CE0B8D2E-ED0C-48AE-BF9E-6FC4857EFB20}" type="pres">
      <dgm:prSet presAssocID="{EF85F90B-6868-4165-ACE8-E5F498F8FC47}" presName="Name0" presStyleCnt="0">
        <dgm:presLayoutVars>
          <dgm:chPref val="1"/>
          <dgm:dir/>
          <dgm:animOne val="branch"/>
          <dgm:animLvl val="lvl"/>
          <dgm:resizeHandles/>
        </dgm:presLayoutVars>
      </dgm:prSet>
      <dgm:spPr/>
      <dgm:t>
        <a:bodyPr/>
        <a:lstStyle/>
        <a:p>
          <a:endParaRPr lang="en-US"/>
        </a:p>
      </dgm:t>
    </dgm:pt>
    <dgm:pt modelId="{123F8C4E-83B8-4D4F-B1CD-A2D19BCC0D4F}" type="pres">
      <dgm:prSet presAssocID="{397405D1-305B-40B7-8633-A7C9815EC278}" presName="vertOne" presStyleCnt="0"/>
      <dgm:spPr/>
    </dgm:pt>
    <dgm:pt modelId="{F0038246-347E-49C4-9165-22DEF68BE61A}" type="pres">
      <dgm:prSet presAssocID="{397405D1-305B-40B7-8633-A7C9815EC278}" presName="txOne" presStyleLbl="node0" presStyleIdx="0" presStyleCnt="3">
        <dgm:presLayoutVars>
          <dgm:chPref val="3"/>
        </dgm:presLayoutVars>
      </dgm:prSet>
      <dgm:spPr/>
      <dgm:t>
        <a:bodyPr/>
        <a:lstStyle/>
        <a:p>
          <a:endParaRPr lang="en-US"/>
        </a:p>
      </dgm:t>
    </dgm:pt>
    <dgm:pt modelId="{3520C41C-8F47-45CC-83D3-65D89D788D26}" type="pres">
      <dgm:prSet presAssocID="{397405D1-305B-40B7-8633-A7C9815EC278}" presName="horzOne" presStyleCnt="0"/>
      <dgm:spPr/>
    </dgm:pt>
    <dgm:pt modelId="{5D58E2F6-05C0-4D24-B0BB-D8636FFB476B}" type="pres">
      <dgm:prSet presAssocID="{C7D9E119-7107-4783-808B-3F7E84F8ADD9}" presName="sibSpaceOne" presStyleCnt="0"/>
      <dgm:spPr/>
    </dgm:pt>
    <dgm:pt modelId="{17693754-FCCC-460B-B74B-2FF7D0E2C902}" type="pres">
      <dgm:prSet presAssocID="{95119E75-C234-4825-BB6B-03EB0D69625C}" presName="vertOne" presStyleCnt="0"/>
      <dgm:spPr/>
    </dgm:pt>
    <dgm:pt modelId="{50F0B7EE-23B8-4C27-A1F7-88C075AC78DB}" type="pres">
      <dgm:prSet presAssocID="{95119E75-C234-4825-BB6B-03EB0D69625C}" presName="txOne" presStyleLbl="node0" presStyleIdx="1" presStyleCnt="3">
        <dgm:presLayoutVars>
          <dgm:chPref val="3"/>
        </dgm:presLayoutVars>
      </dgm:prSet>
      <dgm:spPr/>
      <dgm:t>
        <a:bodyPr/>
        <a:lstStyle/>
        <a:p>
          <a:endParaRPr lang="en-US"/>
        </a:p>
      </dgm:t>
    </dgm:pt>
    <dgm:pt modelId="{954F41B8-3B8D-42C1-8F2C-D725E72B2C4B}" type="pres">
      <dgm:prSet presAssocID="{95119E75-C234-4825-BB6B-03EB0D69625C}" presName="horzOne" presStyleCnt="0"/>
      <dgm:spPr/>
    </dgm:pt>
    <dgm:pt modelId="{4663401F-EC75-4E20-8DA7-D29DC0B6D632}" type="pres">
      <dgm:prSet presAssocID="{46BB179C-99DD-4770-B7F4-838EF80F4946}" presName="sibSpaceOne" presStyleCnt="0"/>
      <dgm:spPr/>
    </dgm:pt>
    <dgm:pt modelId="{51B9DDE8-8767-4E84-9B38-0A9F6F00C3CA}" type="pres">
      <dgm:prSet presAssocID="{88BD68A3-E70B-402F-9897-B94D3AC36DB3}" presName="vertOne" presStyleCnt="0"/>
      <dgm:spPr/>
    </dgm:pt>
    <dgm:pt modelId="{61184752-DD4C-46D0-8061-612052818430}" type="pres">
      <dgm:prSet presAssocID="{88BD68A3-E70B-402F-9897-B94D3AC36DB3}" presName="txOne" presStyleLbl="node0" presStyleIdx="2" presStyleCnt="3">
        <dgm:presLayoutVars>
          <dgm:chPref val="3"/>
        </dgm:presLayoutVars>
      </dgm:prSet>
      <dgm:spPr/>
      <dgm:t>
        <a:bodyPr/>
        <a:lstStyle/>
        <a:p>
          <a:endParaRPr lang="en-US"/>
        </a:p>
      </dgm:t>
    </dgm:pt>
    <dgm:pt modelId="{466482FF-AE75-43BE-8343-463E88D88095}" type="pres">
      <dgm:prSet presAssocID="{88BD68A3-E70B-402F-9897-B94D3AC36DB3}" presName="horzOne" presStyleCnt="0"/>
      <dgm:spPr/>
    </dgm:pt>
  </dgm:ptLst>
  <dgm:cxnLst>
    <dgm:cxn modelId="{9004CA3E-8888-49BB-957F-B7F555566476}" type="presOf" srcId="{88BD68A3-E70B-402F-9897-B94D3AC36DB3}" destId="{61184752-DD4C-46D0-8061-612052818430}" srcOrd="0" destOrd="0" presId="urn:microsoft.com/office/officeart/2005/8/layout/hierarchy4"/>
    <dgm:cxn modelId="{56ECDE4D-5C30-4ED6-90E4-A6FC9F1E4546}" srcId="{EF85F90B-6868-4165-ACE8-E5F498F8FC47}" destId="{397405D1-305B-40B7-8633-A7C9815EC278}" srcOrd="0" destOrd="0" parTransId="{6178ECBD-A99B-43DF-B580-02BE278E509D}" sibTransId="{C7D9E119-7107-4783-808B-3F7E84F8ADD9}"/>
    <dgm:cxn modelId="{427FFE73-6BD2-4F4C-AB69-0EC8640F6891}" type="presOf" srcId="{397405D1-305B-40B7-8633-A7C9815EC278}" destId="{F0038246-347E-49C4-9165-22DEF68BE61A}" srcOrd="0" destOrd="0" presId="urn:microsoft.com/office/officeart/2005/8/layout/hierarchy4"/>
    <dgm:cxn modelId="{AB897B64-A12F-4AEA-A545-E808D0DD096E}" srcId="{EF85F90B-6868-4165-ACE8-E5F498F8FC47}" destId="{88BD68A3-E70B-402F-9897-B94D3AC36DB3}" srcOrd="2" destOrd="0" parTransId="{73A33F2A-258D-43A1-B6FF-874A978EED30}" sibTransId="{8F76BD79-925D-44F6-8353-BA2C2842A93A}"/>
    <dgm:cxn modelId="{92FE0200-E1E4-4DDC-A909-B4FC9C61B7BE}" srcId="{EF85F90B-6868-4165-ACE8-E5F498F8FC47}" destId="{95119E75-C234-4825-BB6B-03EB0D69625C}" srcOrd="1" destOrd="0" parTransId="{55EC5FB1-02BF-4B1C-976F-2D6EA6724DBC}" sibTransId="{46BB179C-99DD-4770-B7F4-838EF80F4946}"/>
    <dgm:cxn modelId="{74497653-BB71-4B5D-BA8D-7B0B93CD1530}" type="presOf" srcId="{EF85F90B-6868-4165-ACE8-E5F498F8FC47}" destId="{CE0B8D2E-ED0C-48AE-BF9E-6FC4857EFB20}" srcOrd="0" destOrd="0" presId="urn:microsoft.com/office/officeart/2005/8/layout/hierarchy4"/>
    <dgm:cxn modelId="{43F6D41F-A1E2-451E-9282-83C82301062C}" type="presOf" srcId="{95119E75-C234-4825-BB6B-03EB0D69625C}" destId="{50F0B7EE-23B8-4C27-A1F7-88C075AC78DB}" srcOrd="0" destOrd="0" presId="urn:microsoft.com/office/officeart/2005/8/layout/hierarchy4"/>
    <dgm:cxn modelId="{FE6D7C46-7890-4C6E-B938-964268E4D920}" type="presParOf" srcId="{CE0B8D2E-ED0C-48AE-BF9E-6FC4857EFB20}" destId="{123F8C4E-83B8-4D4F-B1CD-A2D19BCC0D4F}" srcOrd="0" destOrd="0" presId="urn:microsoft.com/office/officeart/2005/8/layout/hierarchy4"/>
    <dgm:cxn modelId="{8B4430E4-2210-4753-878E-E0D3C10F8639}" type="presParOf" srcId="{123F8C4E-83B8-4D4F-B1CD-A2D19BCC0D4F}" destId="{F0038246-347E-49C4-9165-22DEF68BE61A}" srcOrd="0" destOrd="0" presId="urn:microsoft.com/office/officeart/2005/8/layout/hierarchy4"/>
    <dgm:cxn modelId="{73CCEA07-F09D-4F5B-8B9A-7DA909ED04D8}" type="presParOf" srcId="{123F8C4E-83B8-4D4F-B1CD-A2D19BCC0D4F}" destId="{3520C41C-8F47-45CC-83D3-65D89D788D26}" srcOrd="1" destOrd="0" presId="urn:microsoft.com/office/officeart/2005/8/layout/hierarchy4"/>
    <dgm:cxn modelId="{B7258310-94C5-4D6D-839E-7EEBA03213AB}" type="presParOf" srcId="{CE0B8D2E-ED0C-48AE-BF9E-6FC4857EFB20}" destId="{5D58E2F6-05C0-4D24-B0BB-D8636FFB476B}" srcOrd="1" destOrd="0" presId="urn:microsoft.com/office/officeart/2005/8/layout/hierarchy4"/>
    <dgm:cxn modelId="{1219B739-E48A-4845-A37D-FF040BC625C7}" type="presParOf" srcId="{CE0B8D2E-ED0C-48AE-BF9E-6FC4857EFB20}" destId="{17693754-FCCC-460B-B74B-2FF7D0E2C902}" srcOrd="2" destOrd="0" presId="urn:microsoft.com/office/officeart/2005/8/layout/hierarchy4"/>
    <dgm:cxn modelId="{2013D651-F179-4F30-9563-D2C92B8C9355}" type="presParOf" srcId="{17693754-FCCC-460B-B74B-2FF7D0E2C902}" destId="{50F0B7EE-23B8-4C27-A1F7-88C075AC78DB}" srcOrd="0" destOrd="0" presId="urn:microsoft.com/office/officeart/2005/8/layout/hierarchy4"/>
    <dgm:cxn modelId="{74C41A7B-D95A-4252-8DBA-4B9FFEC1AB0B}" type="presParOf" srcId="{17693754-FCCC-460B-B74B-2FF7D0E2C902}" destId="{954F41B8-3B8D-42C1-8F2C-D725E72B2C4B}" srcOrd="1" destOrd="0" presId="urn:microsoft.com/office/officeart/2005/8/layout/hierarchy4"/>
    <dgm:cxn modelId="{99791035-ACBD-481B-96A3-9DD4A62C5EE1}" type="presParOf" srcId="{CE0B8D2E-ED0C-48AE-BF9E-6FC4857EFB20}" destId="{4663401F-EC75-4E20-8DA7-D29DC0B6D632}" srcOrd="3" destOrd="0" presId="urn:microsoft.com/office/officeart/2005/8/layout/hierarchy4"/>
    <dgm:cxn modelId="{F6C9FA9F-7AD7-44CE-8348-3F7AFFD400D2}" type="presParOf" srcId="{CE0B8D2E-ED0C-48AE-BF9E-6FC4857EFB20}" destId="{51B9DDE8-8767-4E84-9B38-0A9F6F00C3CA}" srcOrd="4" destOrd="0" presId="urn:microsoft.com/office/officeart/2005/8/layout/hierarchy4"/>
    <dgm:cxn modelId="{A3F3322E-DE6A-497B-BD5D-C68168C8E317}" type="presParOf" srcId="{51B9DDE8-8767-4E84-9B38-0A9F6F00C3CA}" destId="{61184752-DD4C-46D0-8061-612052818430}" srcOrd="0" destOrd="0" presId="urn:microsoft.com/office/officeart/2005/8/layout/hierarchy4"/>
    <dgm:cxn modelId="{C17C99EB-9AAF-4DCB-802E-4D436C5EBF0C}" type="presParOf" srcId="{51B9DDE8-8767-4E84-9B38-0A9F6F00C3CA}" destId="{466482FF-AE75-43BE-8343-463E88D88095}"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D01C87-83FA-4F25-BB75-FE5348244B84}" type="doc">
      <dgm:prSet loTypeId="urn:microsoft.com/office/officeart/2005/8/layout/process1" loCatId="process" qsTypeId="urn:microsoft.com/office/officeart/2005/8/quickstyle/simple1" qsCatId="simple" csTypeId="urn:microsoft.com/office/officeart/2005/8/colors/accent1_2" csCatId="accent1" phldr="1"/>
      <dgm:spPr/>
    </dgm:pt>
    <dgm:pt modelId="{99625F14-DE2D-44A5-9BCA-3C0BBF4EC420}">
      <dgm:prSet phldrT="[Text]" custT="1"/>
      <dgm:spPr>
        <a:solidFill>
          <a:schemeClr val="bg1">
            <a:lumMod val="85000"/>
          </a:schemeClr>
        </a:solidFill>
        <a:ln w="57150">
          <a:solidFill>
            <a:srgbClr val="00B050"/>
          </a:solidFill>
        </a:ln>
        <a:effectLst>
          <a:outerShdw blurRad="50800" dist="38100" dir="2700000" algn="tl" rotWithShape="0">
            <a:prstClr val="black">
              <a:alpha val="40000"/>
            </a:prstClr>
          </a:outerShdw>
        </a:effectLst>
      </dgm:spPr>
      <dgm:t>
        <a:bodyPr/>
        <a:lstStyle/>
        <a:p>
          <a:r>
            <a:rPr lang="en-US" sz="3000" b="1" dirty="0" smtClean="0">
              <a:solidFill>
                <a:schemeClr val="tx1">
                  <a:lumMod val="95000"/>
                  <a:lumOff val="5000"/>
                </a:schemeClr>
              </a:solidFill>
            </a:rPr>
            <a:t>Table Discussions and Report Out</a:t>
          </a:r>
          <a:endParaRPr lang="en-US" sz="3000" b="1" dirty="0">
            <a:solidFill>
              <a:schemeClr val="tx1">
                <a:lumMod val="95000"/>
                <a:lumOff val="5000"/>
              </a:schemeClr>
            </a:solidFill>
          </a:endParaRPr>
        </a:p>
      </dgm:t>
    </dgm:pt>
    <dgm:pt modelId="{F59268E2-242F-4C21-A65B-E681A09D59B1}" type="parTrans" cxnId="{B097E17C-44DF-4DEA-AAC8-5AAD757C8028}">
      <dgm:prSet/>
      <dgm:spPr/>
      <dgm:t>
        <a:bodyPr/>
        <a:lstStyle/>
        <a:p>
          <a:endParaRPr lang="en-US"/>
        </a:p>
      </dgm:t>
    </dgm:pt>
    <dgm:pt modelId="{7E4FA688-F341-486E-B51F-87086D9CC5B5}" type="sibTrans" cxnId="{B097E17C-44DF-4DEA-AAC8-5AAD757C8028}">
      <dgm:prSet/>
      <dgm:spPr>
        <a:gradFill flip="none" rotWithShape="0">
          <a:gsLst>
            <a:gs pos="0">
              <a:srgbClr val="00B050">
                <a:tint val="66000"/>
                <a:satMod val="160000"/>
              </a:srgbClr>
            </a:gs>
            <a:gs pos="50000">
              <a:srgbClr val="00B050">
                <a:tint val="44500"/>
                <a:satMod val="160000"/>
              </a:srgbClr>
            </a:gs>
            <a:gs pos="100000">
              <a:srgbClr val="00B050">
                <a:tint val="23500"/>
                <a:satMod val="160000"/>
              </a:srgbClr>
            </a:gs>
          </a:gsLst>
          <a:lin ang="8100000" scaled="1"/>
          <a:tileRect/>
        </a:gradFill>
      </dgm:spPr>
      <dgm:t>
        <a:bodyPr/>
        <a:lstStyle/>
        <a:p>
          <a:endParaRPr lang="en-US"/>
        </a:p>
      </dgm:t>
    </dgm:pt>
    <dgm:pt modelId="{3A9F8F88-9568-431F-8DD0-F014D3F24109}">
      <dgm:prSet custT="1"/>
      <dgm:spPr>
        <a:solidFill>
          <a:schemeClr val="bg1">
            <a:lumMod val="85000"/>
          </a:schemeClr>
        </a:solidFill>
        <a:ln w="57150">
          <a:solidFill>
            <a:srgbClr val="00B050"/>
          </a:solidFill>
        </a:ln>
        <a:effectLst>
          <a:outerShdw blurRad="50800" dist="38100" dir="2700000" algn="tl" rotWithShape="0">
            <a:prstClr val="black">
              <a:alpha val="40000"/>
            </a:prstClr>
          </a:outerShdw>
        </a:effectLst>
      </dgm:spPr>
      <dgm:t>
        <a:bodyPr/>
        <a:lstStyle/>
        <a:p>
          <a:r>
            <a:rPr lang="en-US" sz="3000" b="1" dirty="0" smtClean="0">
              <a:solidFill>
                <a:schemeClr val="tx1">
                  <a:lumMod val="95000"/>
                  <a:lumOff val="5000"/>
                </a:schemeClr>
              </a:solidFill>
            </a:rPr>
            <a:t>Simulation </a:t>
          </a:r>
        </a:p>
      </dgm:t>
    </dgm:pt>
    <dgm:pt modelId="{A3AE5595-AE94-4DC9-B7CB-623FDEF8A6E4}" type="parTrans" cxnId="{8FBCE85D-6703-4A0F-AB1D-0E7D6E569782}">
      <dgm:prSet/>
      <dgm:spPr/>
      <dgm:t>
        <a:bodyPr/>
        <a:lstStyle/>
        <a:p>
          <a:endParaRPr lang="en-US"/>
        </a:p>
      </dgm:t>
    </dgm:pt>
    <dgm:pt modelId="{E320511E-964F-41DC-A6D2-36D243F5BD5B}" type="sibTrans" cxnId="{8FBCE85D-6703-4A0F-AB1D-0E7D6E569782}">
      <dgm:prSet/>
      <dgm:spPr>
        <a:gradFill flip="none" rotWithShape="0">
          <a:gsLst>
            <a:gs pos="0">
              <a:srgbClr val="00B050">
                <a:tint val="66000"/>
                <a:satMod val="160000"/>
              </a:srgbClr>
            </a:gs>
            <a:gs pos="50000">
              <a:srgbClr val="00B050">
                <a:tint val="44500"/>
                <a:satMod val="160000"/>
              </a:srgbClr>
            </a:gs>
            <a:gs pos="100000">
              <a:srgbClr val="00B050">
                <a:tint val="23500"/>
                <a:satMod val="160000"/>
              </a:srgbClr>
            </a:gs>
          </a:gsLst>
          <a:lin ang="8100000" scaled="1"/>
          <a:tileRect/>
        </a:gradFill>
      </dgm:spPr>
      <dgm:t>
        <a:bodyPr/>
        <a:lstStyle/>
        <a:p>
          <a:endParaRPr lang="en-US"/>
        </a:p>
      </dgm:t>
    </dgm:pt>
    <dgm:pt modelId="{5C561C9F-C0B9-499E-9850-623A136DF5E9}">
      <dgm:prSet custT="1"/>
      <dgm:spPr>
        <a:solidFill>
          <a:schemeClr val="bg1">
            <a:lumMod val="85000"/>
          </a:schemeClr>
        </a:solidFill>
        <a:ln w="57150">
          <a:solidFill>
            <a:srgbClr val="00B050"/>
          </a:solidFill>
        </a:ln>
        <a:effectLst>
          <a:outerShdw blurRad="50800" dist="38100" dir="2700000" algn="tl" rotWithShape="0">
            <a:prstClr val="black">
              <a:alpha val="40000"/>
            </a:prstClr>
          </a:outerShdw>
        </a:effectLst>
      </dgm:spPr>
      <dgm:t>
        <a:bodyPr/>
        <a:lstStyle/>
        <a:p>
          <a:r>
            <a:rPr lang="en-US" sz="3000" b="1" dirty="0" smtClean="0">
              <a:solidFill>
                <a:schemeClr val="tx1">
                  <a:lumMod val="95000"/>
                  <a:lumOff val="5000"/>
                </a:schemeClr>
              </a:solidFill>
            </a:rPr>
            <a:t>Debrief</a:t>
          </a:r>
          <a:endParaRPr lang="en-US" sz="3000" b="1" dirty="0">
            <a:solidFill>
              <a:schemeClr val="tx1">
                <a:lumMod val="95000"/>
                <a:lumOff val="5000"/>
              </a:schemeClr>
            </a:solidFill>
          </a:endParaRPr>
        </a:p>
      </dgm:t>
    </dgm:pt>
    <dgm:pt modelId="{CEB15A45-CFC9-4BE5-8EB2-AC65DCFEC574}" type="parTrans" cxnId="{2AFD0175-25CB-46D6-870E-722AF288ECBA}">
      <dgm:prSet/>
      <dgm:spPr/>
      <dgm:t>
        <a:bodyPr/>
        <a:lstStyle/>
        <a:p>
          <a:endParaRPr lang="en-US"/>
        </a:p>
      </dgm:t>
    </dgm:pt>
    <dgm:pt modelId="{8730EE12-40D3-4EB7-A11E-53C4E55DB7A6}" type="sibTrans" cxnId="{2AFD0175-25CB-46D6-870E-722AF288ECBA}">
      <dgm:prSet/>
      <dgm:spPr/>
      <dgm:t>
        <a:bodyPr/>
        <a:lstStyle/>
        <a:p>
          <a:endParaRPr lang="en-US"/>
        </a:p>
      </dgm:t>
    </dgm:pt>
    <dgm:pt modelId="{C25FD0E3-E0ED-42EC-A2AE-3B923147263B}" type="pres">
      <dgm:prSet presAssocID="{7ED01C87-83FA-4F25-BB75-FE5348244B84}" presName="Name0" presStyleCnt="0">
        <dgm:presLayoutVars>
          <dgm:dir/>
          <dgm:resizeHandles val="exact"/>
        </dgm:presLayoutVars>
      </dgm:prSet>
      <dgm:spPr/>
    </dgm:pt>
    <dgm:pt modelId="{399EAF77-E1A0-4FE4-A397-0CCDB2876C85}" type="pres">
      <dgm:prSet presAssocID="{99625F14-DE2D-44A5-9BCA-3C0BBF4EC420}" presName="node" presStyleLbl="node1" presStyleIdx="0" presStyleCnt="3">
        <dgm:presLayoutVars>
          <dgm:bulletEnabled val="1"/>
        </dgm:presLayoutVars>
      </dgm:prSet>
      <dgm:spPr/>
      <dgm:t>
        <a:bodyPr/>
        <a:lstStyle/>
        <a:p>
          <a:endParaRPr lang="en-US"/>
        </a:p>
      </dgm:t>
    </dgm:pt>
    <dgm:pt modelId="{FD838F3A-E8A8-4595-9354-60DAB561B7D4}" type="pres">
      <dgm:prSet presAssocID="{7E4FA688-F341-486E-B51F-87086D9CC5B5}" presName="sibTrans" presStyleLbl="sibTrans2D1" presStyleIdx="0" presStyleCnt="2"/>
      <dgm:spPr/>
      <dgm:t>
        <a:bodyPr/>
        <a:lstStyle/>
        <a:p>
          <a:endParaRPr lang="en-US"/>
        </a:p>
      </dgm:t>
    </dgm:pt>
    <dgm:pt modelId="{9E087ADC-49E9-427A-A58D-D7D34EE95C70}" type="pres">
      <dgm:prSet presAssocID="{7E4FA688-F341-486E-B51F-87086D9CC5B5}" presName="connectorText" presStyleLbl="sibTrans2D1" presStyleIdx="0" presStyleCnt="2"/>
      <dgm:spPr/>
      <dgm:t>
        <a:bodyPr/>
        <a:lstStyle/>
        <a:p>
          <a:endParaRPr lang="en-US"/>
        </a:p>
      </dgm:t>
    </dgm:pt>
    <dgm:pt modelId="{8EAB2645-CB78-439E-99D0-AA74C339E122}" type="pres">
      <dgm:prSet presAssocID="{3A9F8F88-9568-431F-8DD0-F014D3F24109}" presName="node" presStyleLbl="node1" presStyleIdx="1" presStyleCnt="3">
        <dgm:presLayoutVars>
          <dgm:bulletEnabled val="1"/>
        </dgm:presLayoutVars>
      </dgm:prSet>
      <dgm:spPr/>
      <dgm:t>
        <a:bodyPr/>
        <a:lstStyle/>
        <a:p>
          <a:endParaRPr lang="en-US"/>
        </a:p>
      </dgm:t>
    </dgm:pt>
    <dgm:pt modelId="{6BF8729C-DED3-4E8B-A8E7-95F03F7A493C}" type="pres">
      <dgm:prSet presAssocID="{E320511E-964F-41DC-A6D2-36D243F5BD5B}" presName="sibTrans" presStyleLbl="sibTrans2D1" presStyleIdx="1" presStyleCnt="2"/>
      <dgm:spPr/>
      <dgm:t>
        <a:bodyPr/>
        <a:lstStyle/>
        <a:p>
          <a:endParaRPr lang="en-US"/>
        </a:p>
      </dgm:t>
    </dgm:pt>
    <dgm:pt modelId="{90C85AB8-EAE0-41AA-8508-104D8E66D781}" type="pres">
      <dgm:prSet presAssocID="{E320511E-964F-41DC-A6D2-36D243F5BD5B}" presName="connectorText" presStyleLbl="sibTrans2D1" presStyleIdx="1" presStyleCnt="2"/>
      <dgm:spPr/>
      <dgm:t>
        <a:bodyPr/>
        <a:lstStyle/>
        <a:p>
          <a:endParaRPr lang="en-US"/>
        </a:p>
      </dgm:t>
    </dgm:pt>
    <dgm:pt modelId="{197A8B44-5AFA-461C-97FE-311D17CCF119}" type="pres">
      <dgm:prSet presAssocID="{5C561C9F-C0B9-499E-9850-623A136DF5E9}" presName="node" presStyleLbl="node1" presStyleIdx="2" presStyleCnt="3">
        <dgm:presLayoutVars>
          <dgm:bulletEnabled val="1"/>
        </dgm:presLayoutVars>
      </dgm:prSet>
      <dgm:spPr/>
      <dgm:t>
        <a:bodyPr/>
        <a:lstStyle/>
        <a:p>
          <a:endParaRPr lang="en-US"/>
        </a:p>
      </dgm:t>
    </dgm:pt>
  </dgm:ptLst>
  <dgm:cxnLst>
    <dgm:cxn modelId="{A70FA6BF-B476-4685-81B4-7959FED4F359}" type="presOf" srcId="{7E4FA688-F341-486E-B51F-87086D9CC5B5}" destId="{9E087ADC-49E9-427A-A58D-D7D34EE95C70}" srcOrd="1" destOrd="0" presId="urn:microsoft.com/office/officeart/2005/8/layout/process1"/>
    <dgm:cxn modelId="{D540C427-596C-425F-8BB8-3662CABDC928}" type="presOf" srcId="{7ED01C87-83FA-4F25-BB75-FE5348244B84}" destId="{C25FD0E3-E0ED-42EC-A2AE-3B923147263B}" srcOrd="0" destOrd="0" presId="urn:microsoft.com/office/officeart/2005/8/layout/process1"/>
    <dgm:cxn modelId="{36A4616B-DEF2-4D2B-84A3-44378583FDED}" type="presOf" srcId="{E320511E-964F-41DC-A6D2-36D243F5BD5B}" destId="{6BF8729C-DED3-4E8B-A8E7-95F03F7A493C}" srcOrd="0" destOrd="0" presId="urn:microsoft.com/office/officeart/2005/8/layout/process1"/>
    <dgm:cxn modelId="{8FBCE85D-6703-4A0F-AB1D-0E7D6E569782}" srcId="{7ED01C87-83FA-4F25-BB75-FE5348244B84}" destId="{3A9F8F88-9568-431F-8DD0-F014D3F24109}" srcOrd="1" destOrd="0" parTransId="{A3AE5595-AE94-4DC9-B7CB-623FDEF8A6E4}" sibTransId="{E320511E-964F-41DC-A6D2-36D243F5BD5B}"/>
    <dgm:cxn modelId="{A17A4EC3-6A06-439B-A300-3E1AB26D97C3}" type="presOf" srcId="{3A9F8F88-9568-431F-8DD0-F014D3F24109}" destId="{8EAB2645-CB78-439E-99D0-AA74C339E122}" srcOrd="0" destOrd="0" presId="urn:microsoft.com/office/officeart/2005/8/layout/process1"/>
    <dgm:cxn modelId="{2AFD0175-25CB-46D6-870E-722AF288ECBA}" srcId="{7ED01C87-83FA-4F25-BB75-FE5348244B84}" destId="{5C561C9F-C0B9-499E-9850-623A136DF5E9}" srcOrd="2" destOrd="0" parTransId="{CEB15A45-CFC9-4BE5-8EB2-AC65DCFEC574}" sibTransId="{8730EE12-40D3-4EB7-A11E-53C4E55DB7A6}"/>
    <dgm:cxn modelId="{3DA0D702-DE14-41B0-B10D-C80776DAD039}" type="presOf" srcId="{E320511E-964F-41DC-A6D2-36D243F5BD5B}" destId="{90C85AB8-EAE0-41AA-8508-104D8E66D781}" srcOrd="1" destOrd="0" presId="urn:microsoft.com/office/officeart/2005/8/layout/process1"/>
    <dgm:cxn modelId="{B097E17C-44DF-4DEA-AAC8-5AAD757C8028}" srcId="{7ED01C87-83FA-4F25-BB75-FE5348244B84}" destId="{99625F14-DE2D-44A5-9BCA-3C0BBF4EC420}" srcOrd="0" destOrd="0" parTransId="{F59268E2-242F-4C21-A65B-E681A09D59B1}" sibTransId="{7E4FA688-F341-486E-B51F-87086D9CC5B5}"/>
    <dgm:cxn modelId="{1B7DFEDB-8480-47F0-B0FB-978C9B03F0C8}" type="presOf" srcId="{99625F14-DE2D-44A5-9BCA-3C0BBF4EC420}" destId="{399EAF77-E1A0-4FE4-A397-0CCDB2876C85}" srcOrd="0" destOrd="0" presId="urn:microsoft.com/office/officeart/2005/8/layout/process1"/>
    <dgm:cxn modelId="{DEFF130F-0D20-45FA-BFD2-61205436CC20}" type="presOf" srcId="{5C561C9F-C0B9-499E-9850-623A136DF5E9}" destId="{197A8B44-5AFA-461C-97FE-311D17CCF119}" srcOrd="0" destOrd="0" presId="urn:microsoft.com/office/officeart/2005/8/layout/process1"/>
    <dgm:cxn modelId="{6D25AC21-0C5E-40A7-9B17-6349FD0110FE}" type="presOf" srcId="{7E4FA688-F341-486E-B51F-87086D9CC5B5}" destId="{FD838F3A-E8A8-4595-9354-60DAB561B7D4}" srcOrd="0" destOrd="0" presId="urn:microsoft.com/office/officeart/2005/8/layout/process1"/>
    <dgm:cxn modelId="{C2EF4D79-5CF2-4EB3-B561-201854D8618D}" type="presParOf" srcId="{C25FD0E3-E0ED-42EC-A2AE-3B923147263B}" destId="{399EAF77-E1A0-4FE4-A397-0CCDB2876C85}" srcOrd="0" destOrd="0" presId="urn:microsoft.com/office/officeart/2005/8/layout/process1"/>
    <dgm:cxn modelId="{34604003-14E4-4E30-A3AD-C048D2E36C9F}" type="presParOf" srcId="{C25FD0E3-E0ED-42EC-A2AE-3B923147263B}" destId="{FD838F3A-E8A8-4595-9354-60DAB561B7D4}" srcOrd="1" destOrd="0" presId="urn:microsoft.com/office/officeart/2005/8/layout/process1"/>
    <dgm:cxn modelId="{9FB4D18C-0E07-4A62-B51A-91FDD3627603}" type="presParOf" srcId="{FD838F3A-E8A8-4595-9354-60DAB561B7D4}" destId="{9E087ADC-49E9-427A-A58D-D7D34EE95C70}" srcOrd="0" destOrd="0" presId="urn:microsoft.com/office/officeart/2005/8/layout/process1"/>
    <dgm:cxn modelId="{8AED514F-7B94-46A4-8FAC-04EF879B40C9}" type="presParOf" srcId="{C25FD0E3-E0ED-42EC-A2AE-3B923147263B}" destId="{8EAB2645-CB78-439E-99D0-AA74C339E122}" srcOrd="2" destOrd="0" presId="urn:microsoft.com/office/officeart/2005/8/layout/process1"/>
    <dgm:cxn modelId="{5B580F19-4763-4A9F-A8A1-EA6419BECCFE}" type="presParOf" srcId="{C25FD0E3-E0ED-42EC-A2AE-3B923147263B}" destId="{6BF8729C-DED3-4E8B-A8E7-95F03F7A493C}" srcOrd="3" destOrd="0" presId="urn:microsoft.com/office/officeart/2005/8/layout/process1"/>
    <dgm:cxn modelId="{42BD7E1A-9F7A-4F29-A07E-CB9BD085FDEF}" type="presParOf" srcId="{6BF8729C-DED3-4E8B-A8E7-95F03F7A493C}" destId="{90C85AB8-EAE0-41AA-8508-104D8E66D781}" srcOrd="0" destOrd="0" presId="urn:microsoft.com/office/officeart/2005/8/layout/process1"/>
    <dgm:cxn modelId="{5ED8C124-A947-4B3A-AEEC-B7FA70EBEA43}" type="presParOf" srcId="{C25FD0E3-E0ED-42EC-A2AE-3B923147263B}" destId="{197A8B44-5AFA-461C-97FE-311D17CCF119}"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F538A1-4ABD-42BC-B1EF-807DD8C2569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0C094402-2EA5-41CF-A3D0-AC476590D37F}">
      <dgm:prSet phldrT="[Text]" custT="1"/>
      <dgm:spPr>
        <a:solidFill>
          <a:srgbClr val="0070C0"/>
        </a:solidFill>
        <a:ln w="57150">
          <a:solidFill>
            <a:schemeClr val="bg1"/>
          </a:solidFill>
        </a:ln>
        <a:effectLst>
          <a:outerShdw blurRad="50800" dist="38100" dir="2700000" algn="tl" rotWithShape="0">
            <a:prstClr val="black">
              <a:alpha val="40000"/>
            </a:prstClr>
          </a:outerShdw>
        </a:effectLst>
      </dgm:spPr>
      <dgm:t>
        <a:bodyPr/>
        <a:lstStyle/>
        <a:p>
          <a:r>
            <a:rPr lang="en-US" sz="2200" b="1" dirty="0" smtClean="0"/>
            <a:t>Listen and speak with respect for each other</a:t>
          </a:r>
          <a:endParaRPr lang="en-US" sz="2200" b="1" dirty="0"/>
        </a:p>
      </dgm:t>
    </dgm:pt>
    <dgm:pt modelId="{FA585AB4-805A-45BF-BCF1-2B1893BCDE6A}" type="parTrans" cxnId="{D4DDC1CE-5B6F-44DD-879E-A716B4572E09}">
      <dgm:prSet/>
      <dgm:spPr/>
      <dgm:t>
        <a:bodyPr/>
        <a:lstStyle/>
        <a:p>
          <a:endParaRPr lang="en-US"/>
        </a:p>
      </dgm:t>
    </dgm:pt>
    <dgm:pt modelId="{4B11CE5E-E4C0-4312-9772-4DE1F5AAD865}" type="sibTrans" cxnId="{D4DDC1CE-5B6F-44DD-879E-A716B4572E09}">
      <dgm:prSet/>
      <dgm:spPr/>
      <dgm:t>
        <a:bodyPr/>
        <a:lstStyle/>
        <a:p>
          <a:endParaRPr lang="en-US"/>
        </a:p>
      </dgm:t>
    </dgm:pt>
    <dgm:pt modelId="{AA0BDBF4-886F-4732-85F1-5DBD238FAF22}">
      <dgm:prSet custT="1"/>
      <dgm:spPr>
        <a:solidFill>
          <a:srgbClr val="0070C0"/>
        </a:solidFill>
        <a:ln w="57150">
          <a:solidFill>
            <a:schemeClr val="bg1"/>
          </a:solidFill>
        </a:ln>
        <a:effectLst>
          <a:outerShdw blurRad="50800" dist="38100" dir="2700000" algn="tl" rotWithShape="0">
            <a:prstClr val="black">
              <a:alpha val="40000"/>
            </a:prstClr>
          </a:outerShdw>
        </a:effectLst>
      </dgm:spPr>
      <dgm:t>
        <a:bodyPr/>
        <a:lstStyle/>
        <a:p>
          <a:r>
            <a:rPr lang="en-US" sz="2200" b="1" dirty="0" smtClean="0"/>
            <a:t>Keep an open mind</a:t>
          </a:r>
        </a:p>
      </dgm:t>
    </dgm:pt>
    <dgm:pt modelId="{345674FD-105B-4567-995F-AB7042C40795}" type="parTrans" cxnId="{F2961BDB-00D0-42E8-BB5F-A702B1276EE2}">
      <dgm:prSet/>
      <dgm:spPr/>
      <dgm:t>
        <a:bodyPr/>
        <a:lstStyle/>
        <a:p>
          <a:endParaRPr lang="en-US"/>
        </a:p>
      </dgm:t>
    </dgm:pt>
    <dgm:pt modelId="{328E2E0B-B64A-48B5-B820-52AE6BFAE731}" type="sibTrans" cxnId="{F2961BDB-00D0-42E8-BB5F-A702B1276EE2}">
      <dgm:prSet/>
      <dgm:spPr/>
      <dgm:t>
        <a:bodyPr/>
        <a:lstStyle/>
        <a:p>
          <a:endParaRPr lang="en-US"/>
        </a:p>
      </dgm:t>
    </dgm:pt>
    <dgm:pt modelId="{00DDC2D5-6FDE-44B8-8657-2B3B6D96D520}">
      <dgm:prSet custT="1"/>
      <dgm:spPr>
        <a:solidFill>
          <a:srgbClr val="0070C0"/>
        </a:solidFill>
        <a:ln w="57150">
          <a:solidFill>
            <a:schemeClr val="bg1"/>
          </a:solidFill>
        </a:ln>
        <a:effectLst>
          <a:outerShdw blurRad="50800" dist="38100" dir="2700000" algn="tl" rotWithShape="0">
            <a:prstClr val="black">
              <a:alpha val="40000"/>
            </a:prstClr>
          </a:outerShdw>
        </a:effectLst>
      </dgm:spPr>
      <dgm:t>
        <a:bodyPr/>
        <a:lstStyle/>
        <a:p>
          <a:r>
            <a:rPr lang="en-US" sz="2200" b="1" dirty="0" smtClean="0"/>
            <a:t>Step up and step back</a:t>
          </a:r>
        </a:p>
      </dgm:t>
    </dgm:pt>
    <dgm:pt modelId="{C59433F5-86BD-4540-9A15-D5C6643E5024}" type="parTrans" cxnId="{BAC7B7D6-2F8B-4AD4-A6EC-932E5470F2D4}">
      <dgm:prSet/>
      <dgm:spPr/>
      <dgm:t>
        <a:bodyPr/>
        <a:lstStyle/>
        <a:p>
          <a:endParaRPr lang="en-US"/>
        </a:p>
      </dgm:t>
    </dgm:pt>
    <dgm:pt modelId="{08EE9A2C-DF33-4A61-8B2D-529AB9881DA3}" type="sibTrans" cxnId="{BAC7B7D6-2F8B-4AD4-A6EC-932E5470F2D4}">
      <dgm:prSet/>
      <dgm:spPr/>
      <dgm:t>
        <a:bodyPr/>
        <a:lstStyle/>
        <a:p>
          <a:endParaRPr lang="en-US"/>
        </a:p>
      </dgm:t>
    </dgm:pt>
    <dgm:pt modelId="{B3B68EE6-EEF0-4356-A8CB-79B2786CB13E}">
      <dgm:prSet custT="1"/>
      <dgm:spPr>
        <a:solidFill>
          <a:srgbClr val="0070C0"/>
        </a:solidFill>
        <a:ln w="57150">
          <a:solidFill>
            <a:schemeClr val="bg1"/>
          </a:solidFill>
        </a:ln>
        <a:effectLst>
          <a:outerShdw blurRad="50800" dist="38100" dir="2700000" algn="tl" rotWithShape="0">
            <a:prstClr val="black">
              <a:alpha val="40000"/>
            </a:prstClr>
          </a:outerShdw>
        </a:effectLst>
      </dgm:spPr>
      <dgm:t>
        <a:bodyPr/>
        <a:lstStyle/>
        <a:p>
          <a:r>
            <a:rPr lang="en-US" sz="2200" b="1" dirty="0" smtClean="0"/>
            <a:t>Leave your title at the door</a:t>
          </a:r>
        </a:p>
      </dgm:t>
    </dgm:pt>
    <dgm:pt modelId="{C1B2BB39-A39D-4039-98FB-1CEA0D1C897D}" type="parTrans" cxnId="{102C69CA-2180-45E4-9EB3-4ADAD4693C9E}">
      <dgm:prSet/>
      <dgm:spPr/>
      <dgm:t>
        <a:bodyPr/>
        <a:lstStyle/>
        <a:p>
          <a:endParaRPr lang="en-US"/>
        </a:p>
      </dgm:t>
    </dgm:pt>
    <dgm:pt modelId="{D917D7F1-10B9-449A-881C-791E34EE1752}" type="sibTrans" cxnId="{102C69CA-2180-45E4-9EB3-4ADAD4693C9E}">
      <dgm:prSet/>
      <dgm:spPr/>
      <dgm:t>
        <a:bodyPr/>
        <a:lstStyle/>
        <a:p>
          <a:endParaRPr lang="en-US"/>
        </a:p>
      </dgm:t>
    </dgm:pt>
    <dgm:pt modelId="{EAE42137-DA91-4FA3-8FF4-68927A31B173}">
      <dgm:prSet custT="1"/>
      <dgm:spPr>
        <a:solidFill>
          <a:srgbClr val="0070C0"/>
        </a:solidFill>
        <a:ln w="57150">
          <a:solidFill>
            <a:schemeClr val="bg1"/>
          </a:solidFill>
        </a:ln>
        <a:effectLst>
          <a:outerShdw blurRad="50800" dist="38100" dir="2700000" algn="tl" rotWithShape="0">
            <a:prstClr val="black">
              <a:alpha val="40000"/>
            </a:prstClr>
          </a:outerShdw>
        </a:effectLst>
      </dgm:spPr>
      <dgm:t>
        <a:bodyPr/>
        <a:lstStyle/>
        <a:p>
          <a:r>
            <a:rPr lang="en-US" sz="2200" b="1" dirty="0" smtClean="0"/>
            <a:t>Electronic devices silent</a:t>
          </a:r>
        </a:p>
      </dgm:t>
    </dgm:pt>
    <dgm:pt modelId="{63CCEF61-C972-4824-8E0B-ADA7FC28131A}" type="parTrans" cxnId="{C10E8E58-EA7F-4817-ABEF-32B499CF0D71}">
      <dgm:prSet/>
      <dgm:spPr/>
      <dgm:t>
        <a:bodyPr/>
        <a:lstStyle/>
        <a:p>
          <a:endParaRPr lang="en-US"/>
        </a:p>
      </dgm:t>
    </dgm:pt>
    <dgm:pt modelId="{B70DD146-6602-4A19-9538-2E2F3E579C29}" type="sibTrans" cxnId="{C10E8E58-EA7F-4817-ABEF-32B499CF0D71}">
      <dgm:prSet/>
      <dgm:spPr/>
      <dgm:t>
        <a:bodyPr/>
        <a:lstStyle/>
        <a:p>
          <a:endParaRPr lang="en-US"/>
        </a:p>
      </dgm:t>
    </dgm:pt>
    <dgm:pt modelId="{D7C4A55B-8972-4ACF-B2ED-81C3B974BA0A}">
      <dgm:prSet custT="1"/>
      <dgm:spPr>
        <a:solidFill>
          <a:srgbClr val="0070C0"/>
        </a:solidFill>
        <a:ln w="57150">
          <a:solidFill>
            <a:schemeClr val="bg1"/>
          </a:solidFill>
        </a:ln>
        <a:effectLst>
          <a:outerShdw blurRad="50800" dist="38100" dir="2700000" algn="tl" rotWithShape="0">
            <a:prstClr val="black">
              <a:alpha val="40000"/>
            </a:prstClr>
          </a:outerShdw>
        </a:effectLst>
      </dgm:spPr>
      <dgm:t>
        <a:bodyPr/>
        <a:lstStyle/>
        <a:p>
          <a:r>
            <a:rPr lang="en-US" sz="2200" b="1" dirty="0" smtClean="0"/>
            <a:t>Take a break if you need to</a:t>
          </a:r>
        </a:p>
      </dgm:t>
    </dgm:pt>
    <dgm:pt modelId="{6F1F962E-1CFC-4487-BABC-4B7E347E6049}" type="parTrans" cxnId="{907F160D-561D-4870-AA64-5142A2434BFD}">
      <dgm:prSet/>
      <dgm:spPr/>
      <dgm:t>
        <a:bodyPr/>
        <a:lstStyle/>
        <a:p>
          <a:endParaRPr lang="en-US"/>
        </a:p>
      </dgm:t>
    </dgm:pt>
    <dgm:pt modelId="{9C7C8885-9682-441F-B140-24C184AEE3DB}" type="sibTrans" cxnId="{907F160D-561D-4870-AA64-5142A2434BFD}">
      <dgm:prSet/>
      <dgm:spPr/>
      <dgm:t>
        <a:bodyPr/>
        <a:lstStyle/>
        <a:p>
          <a:endParaRPr lang="en-US"/>
        </a:p>
      </dgm:t>
    </dgm:pt>
    <dgm:pt modelId="{0F19C7C1-6C5C-458D-8EF2-F2B53319EB7A}">
      <dgm:prSet custT="1"/>
      <dgm:spPr>
        <a:solidFill>
          <a:srgbClr val="0070C0"/>
        </a:solidFill>
        <a:ln w="57150">
          <a:solidFill>
            <a:schemeClr val="bg1"/>
          </a:solidFill>
        </a:ln>
        <a:effectLst>
          <a:outerShdw blurRad="50800" dist="38100" dir="2700000" algn="tl" rotWithShape="0">
            <a:prstClr val="black">
              <a:alpha val="40000"/>
            </a:prstClr>
          </a:outerShdw>
        </a:effectLst>
      </dgm:spPr>
      <dgm:t>
        <a:bodyPr/>
        <a:lstStyle/>
        <a:p>
          <a:r>
            <a:rPr lang="en-US" sz="2200" b="1" dirty="0" smtClean="0"/>
            <a:t>Stay on schedule</a:t>
          </a:r>
        </a:p>
      </dgm:t>
    </dgm:pt>
    <dgm:pt modelId="{E1E68EAE-51F2-462F-BAD2-05910D4CA50F}" type="parTrans" cxnId="{1E838289-BCE6-4B96-81D2-0C59C8403141}">
      <dgm:prSet/>
      <dgm:spPr/>
      <dgm:t>
        <a:bodyPr/>
        <a:lstStyle/>
        <a:p>
          <a:endParaRPr lang="en-US"/>
        </a:p>
      </dgm:t>
    </dgm:pt>
    <dgm:pt modelId="{DB32BBF5-C6D2-4A60-9A7E-2C672BCCAEBA}" type="sibTrans" cxnId="{1E838289-BCE6-4B96-81D2-0C59C8403141}">
      <dgm:prSet/>
      <dgm:spPr/>
      <dgm:t>
        <a:bodyPr/>
        <a:lstStyle/>
        <a:p>
          <a:endParaRPr lang="en-US"/>
        </a:p>
      </dgm:t>
    </dgm:pt>
    <dgm:pt modelId="{2CF9BEF5-E6E6-442A-B8C9-F9A439506DF9}" type="pres">
      <dgm:prSet presAssocID="{39F538A1-4ABD-42BC-B1EF-807DD8C25695}" presName="diagram" presStyleCnt="0">
        <dgm:presLayoutVars>
          <dgm:dir/>
          <dgm:resizeHandles val="exact"/>
        </dgm:presLayoutVars>
      </dgm:prSet>
      <dgm:spPr/>
      <dgm:t>
        <a:bodyPr/>
        <a:lstStyle/>
        <a:p>
          <a:endParaRPr lang="en-US"/>
        </a:p>
      </dgm:t>
    </dgm:pt>
    <dgm:pt modelId="{22C014B9-29A4-4134-8CB4-EDD6AA2914FC}" type="pres">
      <dgm:prSet presAssocID="{0C094402-2EA5-41CF-A3D0-AC476590D37F}" presName="node" presStyleLbl="node1" presStyleIdx="0" presStyleCnt="7">
        <dgm:presLayoutVars>
          <dgm:bulletEnabled val="1"/>
        </dgm:presLayoutVars>
      </dgm:prSet>
      <dgm:spPr>
        <a:prstGeom prst="rect">
          <a:avLst/>
        </a:prstGeom>
      </dgm:spPr>
      <dgm:t>
        <a:bodyPr/>
        <a:lstStyle/>
        <a:p>
          <a:endParaRPr lang="en-US"/>
        </a:p>
      </dgm:t>
    </dgm:pt>
    <dgm:pt modelId="{7F931092-9645-42AE-B254-C87478425A73}" type="pres">
      <dgm:prSet presAssocID="{4B11CE5E-E4C0-4312-9772-4DE1F5AAD865}" presName="sibTrans" presStyleCnt="0"/>
      <dgm:spPr/>
    </dgm:pt>
    <dgm:pt modelId="{97FE0626-B584-4B55-BE04-8FC43735C437}" type="pres">
      <dgm:prSet presAssocID="{AA0BDBF4-886F-4732-85F1-5DBD238FAF22}" presName="node" presStyleLbl="node1" presStyleIdx="1" presStyleCnt="7">
        <dgm:presLayoutVars>
          <dgm:bulletEnabled val="1"/>
        </dgm:presLayoutVars>
      </dgm:prSet>
      <dgm:spPr>
        <a:prstGeom prst="rect">
          <a:avLst/>
        </a:prstGeom>
      </dgm:spPr>
      <dgm:t>
        <a:bodyPr/>
        <a:lstStyle/>
        <a:p>
          <a:endParaRPr lang="en-US"/>
        </a:p>
      </dgm:t>
    </dgm:pt>
    <dgm:pt modelId="{09C90652-01DE-407E-8F3D-7634110FE961}" type="pres">
      <dgm:prSet presAssocID="{328E2E0B-B64A-48B5-B820-52AE6BFAE731}" presName="sibTrans" presStyleCnt="0"/>
      <dgm:spPr/>
    </dgm:pt>
    <dgm:pt modelId="{F3A4A9D4-C5FB-4A93-A5D3-E839E4F836E3}" type="pres">
      <dgm:prSet presAssocID="{00DDC2D5-6FDE-44B8-8657-2B3B6D96D520}" presName="node" presStyleLbl="node1" presStyleIdx="2" presStyleCnt="7">
        <dgm:presLayoutVars>
          <dgm:bulletEnabled val="1"/>
        </dgm:presLayoutVars>
      </dgm:prSet>
      <dgm:spPr>
        <a:prstGeom prst="rect">
          <a:avLst/>
        </a:prstGeom>
      </dgm:spPr>
      <dgm:t>
        <a:bodyPr/>
        <a:lstStyle/>
        <a:p>
          <a:endParaRPr lang="en-US"/>
        </a:p>
      </dgm:t>
    </dgm:pt>
    <dgm:pt modelId="{4E2F8EC7-DF21-47DC-AE3A-C4DB44B3F7AD}" type="pres">
      <dgm:prSet presAssocID="{08EE9A2C-DF33-4A61-8B2D-529AB9881DA3}" presName="sibTrans" presStyleCnt="0"/>
      <dgm:spPr/>
    </dgm:pt>
    <dgm:pt modelId="{4D3D9D77-486A-48F6-9103-80D2B099E968}" type="pres">
      <dgm:prSet presAssocID="{B3B68EE6-EEF0-4356-A8CB-79B2786CB13E}" presName="node" presStyleLbl="node1" presStyleIdx="3" presStyleCnt="7">
        <dgm:presLayoutVars>
          <dgm:bulletEnabled val="1"/>
        </dgm:presLayoutVars>
      </dgm:prSet>
      <dgm:spPr>
        <a:prstGeom prst="rect">
          <a:avLst/>
        </a:prstGeom>
      </dgm:spPr>
      <dgm:t>
        <a:bodyPr/>
        <a:lstStyle/>
        <a:p>
          <a:endParaRPr lang="en-US"/>
        </a:p>
      </dgm:t>
    </dgm:pt>
    <dgm:pt modelId="{C6286494-7120-48D2-9464-68891224831A}" type="pres">
      <dgm:prSet presAssocID="{D917D7F1-10B9-449A-881C-791E34EE1752}" presName="sibTrans" presStyleCnt="0"/>
      <dgm:spPr/>
    </dgm:pt>
    <dgm:pt modelId="{DDA3D13C-CD3A-4A8A-8724-DEF1B36DDC1D}" type="pres">
      <dgm:prSet presAssocID="{EAE42137-DA91-4FA3-8FF4-68927A31B173}" presName="node" presStyleLbl="node1" presStyleIdx="4" presStyleCnt="7">
        <dgm:presLayoutVars>
          <dgm:bulletEnabled val="1"/>
        </dgm:presLayoutVars>
      </dgm:prSet>
      <dgm:spPr>
        <a:prstGeom prst="rect">
          <a:avLst/>
        </a:prstGeom>
      </dgm:spPr>
      <dgm:t>
        <a:bodyPr/>
        <a:lstStyle/>
        <a:p>
          <a:endParaRPr lang="en-US"/>
        </a:p>
      </dgm:t>
    </dgm:pt>
    <dgm:pt modelId="{84DC29C4-9D4B-457D-925D-C54BE146B942}" type="pres">
      <dgm:prSet presAssocID="{B70DD146-6602-4A19-9538-2E2F3E579C29}" presName="sibTrans" presStyleCnt="0"/>
      <dgm:spPr/>
    </dgm:pt>
    <dgm:pt modelId="{D778439A-B1EF-4F0D-9EF9-CA7362D4AAF1}" type="pres">
      <dgm:prSet presAssocID="{D7C4A55B-8972-4ACF-B2ED-81C3B974BA0A}" presName="node" presStyleLbl="node1" presStyleIdx="5" presStyleCnt="7">
        <dgm:presLayoutVars>
          <dgm:bulletEnabled val="1"/>
        </dgm:presLayoutVars>
      </dgm:prSet>
      <dgm:spPr>
        <a:prstGeom prst="rect">
          <a:avLst/>
        </a:prstGeom>
      </dgm:spPr>
      <dgm:t>
        <a:bodyPr/>
        <a:lstStyle/>
        <a:p>
          <a:endParaRPr lang="en-US"/>
        </a:p>
      </dgm:t>
    </dgm:pt>
    <dgm:pt modelId="{3BB0C1AA-BA65-41A5-A5E7-9D86ADBE9DB7}" type="pres">
      <dgm:prSet presAssocID="{9C7C8885-9682-441F-B140-24C184AEE3DB}" presName="sibTrans" presStyleCnt="0"/>
      <dgm:spPr/>
    </dgm:pt>
    <dgm:pt modelId="{FB22EFB7-7643-4FB0-B3E3-1758066CEE25}" type="pres">
      <dgm:prSet presAssocID="{0F19C7C1-6C5C-458D-8EF2-F2B53319EB7A}" presName="node" presStyleLbl="node1" presStyleIdx="6" presStyleCnt="7">
        <dgm:presLayoutVars>
          <dgm:bulletEnabled val="1"/>
        </dgm:presLayoutVars>
      </dgm:prSet>
      <dgm:spPr>
        <a:prstGeom prst="rect">
          <a:avLst/>
        </a:prstGeom>
      </dgm:spPr>
      <dgm:t>
        <a:bodyPr/>
        <a:lstStyle/>
        <a:p>
          <a:endParaRPr lang="en-US"/>
        </a:p>
      </dgm:t>
    </dgm:pt>
  </dgm:ptLst>
  <dgm:cxnLst>
    <dgm:cxn modelId="{3AB063AF-8656-4D38-9A96-DD0DF921F8A9}" type="presOf" srcId="{0F19C7C1-6C5C-458D-8EF2-F2B53319EB7A}" destId="{FB22EFB7-7643-4FB0-B3E3-1758066CEE25}" srcOrd="0" destOrd="0" presId="urn:microsoft.com/office/officeart/2005/8/layout/default"/>
    <dgm:cxn modelId="{BDF13EA4-64D2-436B-B571-FA20D36C2449}" type="presOf" srcId="{D7C4A55B-8972-4ACF-B2ED-81C3B974BA0A}" destId="{D778439A-B1EF-4F0D-9EF9-CA7362D4AAF1}" srcOrd="0" destOrd="0" presId="urn:microsoft.com/office/officeart/2005/8/layout/default"/>
    <dgm:cxn modelId="{907F160D-561D-4870-AA64-5142A2434BFD}" srcId="{39F538A1-4ABD-42BC-B1EF-807DD8C25695}" destId="{D7C4A55B-8972-4ACF-B2ED-81C3B974BA0A}" srcOrd="5" destOrd="0" parTransId="{6F1F962E-1CFC-4487-BABC-4B7E347E6049}" sibTransId="{9C7C8885-9682-441F-B140-24C184AEE3DB}"/>
    <dgm:cxn modelId="{BAC7B7D6-2F8B-4AD4-A6EC-932E5470F2D4}" srcId="{39F538A1-4ABD-42BC-B1EF-807DD8C25695}" destId="{00DDC2D5-6FDE-44B8-8657-2B3B6D96D520}" srcOrd="2" destOrd="0" parTransId="{C59433F5-86BD-4540-9A15-D5C6643E5024}" sibTransId="{08EE9A2C-DF33-4A61-8B2D-529AB9881DA3}"/>
    <dgm:cxn modelId="{31215FFF-439A-4B41-B7C2-4C8147B8DA25}" type="presOf" srcId="{00DDC2D5-6FDE-44B8-8657-2B3B6D96D520}" destId="{F3A4A9D4-C5FB-4A93-A5D3-E839E4F836E3}" srcOrd="0" destOrd="0" presId="urn:microsoft.com/office/officeart/2005/8/layout/default"/>
    <dgm:cxn modelId="{D1B00793-6EFA-4C8C-8BA6-2541F151AB0F}" type="presOf" srcId="{39F538A1-4ABD-42BC-B1EF-807DD8C25695}" destId="{2CF9BEF5-E6E6-442A-B8C9-F9A439506DF9}" srcOrd="0" destOrd="0" presId="urn:microsoft.com/office/officeart/2005/8/layout/default"/>
    <dgm:cxn modelId="{414EF67D-7DDE-494A-B5D3-80A80929DB83}" type="presOf" srcId="{AA0BDBF4-886F-4732-85F1-5DBD238FAF22}" destId="{97FE0626-B584-4B55-BE04-8FC43735C437}" srcOrd="0" destOrd="0" presId="urn:microsoft.com/office/officeart/2005/8/layout/default"/>
    <dgm:cxn modelId="{4A5E299A-2803-48CF-8786-E3D0F873421A}" type="presOf" srcId="{B3B68EE6-EEF0-4356-A8CB-79B2786CB13E}" destId="{4D3D9D77-486A-48F6-9103-80D2B099E968}" srcOrd="0" destOrd="0" presId="urn:microsoft.com/office/officeart/2005/8/layout/default"/>
    <dgm:cxn modelId="{1E838289-BCE6-4B96-81D2-0C59C8403141}" srcId="{39F538A1-4ABD-42BC-B1EF-807DD8C25695}" destId="{0F19C7C1-6C5C-458D-8EF2-F2B53319EB7A}" srcOrd="6" destOrd="0" parTransId="{E1E68EAE-51F2-462F-BAD2-05910D4CA50F}" sibTransId="{DB32BBF5-C6D2-4A60-9A7E-2C672BCCAEBA}"/>
    <dgm:cxn modelId="{F2961BDB-00D0-42E8-BB5F-A702B1276EE2}" srcId="{39F538A1-4ABD-42BC-B1EF-807DD8C25695}" destId="{AA0BDBF4-886F-4732-85F1-5DBD238FAF22}" srcOrd="1" destOrd="0" parTransId="{345674FD-105B-4567-995F-AB7042C40795}" sibTransId="{328E2E0B-B64A-48B5-B820-52AE6BFAE731}"/>
    <dgm:cxn modelId="{C0C40367-1BFF-424C-AB59-F422B8AE6B4D}" type="presOf" srcId="{EAE42137-DA91-4FA3-8FF4-68927A31B173}" destId="{DDA3D13C-CD3A-4A8A-8724-DEF1B36DDC1D}" srcOrd="0" destOrd="0" presId="urn:microsoft.com/office/officeart/2005/8/layout/default"/>
    <dgm:cxn modelId="{C10E8E58-EA7F-4817-ABEF-32B499CF0D71}" srcId="{39F538A1-4ABD-42BC-B1EF-807DD8C25695}" destId="{EAE42137-DA91-4FA3-8FF4-68927A31B173}" srcOrd="4" destOrd="0" parTransId="{63CCEF61-C972-4824-8E0B-ADA7FC28131A}" sibTransId="{B70DD146-6602-4A19-9538-2E2F3E579C29}"/>
    <dgm:cxn modelId="{24B76DC8-6A12-4E01-B024-3F4C58663534}" type="presOf" srcId="{0C094402-2EA5-41CF-A3D0-AC476590D37F}" destId="{22C014B9-29A4-4134-8CB4-EDD6AA2914FC}" srcOrd="0" destOrd="0" presId="urn:microsoft.com/office/officeart/2005/8/layout/default"/>
    <dgm:cxn modelId="{D4DDC1CE-5B6F-44DD-879E-A716B4572E09}" srcId="{39F538A1-4ABD-42BC-B1EF-807DD8C25695}" destId="{0C094402-2EA5-41CF-A3D0-AC476590D37F}" srcOrd="0" destOrd="0" parTransId="{FA585AB4-805A-45BF-BCF1-2B1893BCDE6A}" sibTransId="{4B11CE5E-E4C0-4312-9772-4DE1F5AAD865}"/>
    <dgm:cxn modelId="{102C69CA-2180-45E4-9EB3-4ADAD4693C9E}" srcId="{39F538A1-4ABD-42BC-B1EF-807DD8C25695}" destId="{B3B68EE6-EEF0-4356-A8CB-79B2786CB13E}" srcOrd="3" destOrd="0" parTransId="{C1B2BB39-A39D-4039-98FB-1CEA0D1C897D}" sibTransId="{D917D7F1-10B9-449A-881C-791E34EE1752}"/>
    <dgm:cxn modelId="{4D7A26E6-D126-48F4-B29C-6B4A228D6E3B}" type="presParOf" srcId="{2CF9BEF5-E6E6-442A-B8C9-F9A439506DF9}" destId="{22C014B9-29A4-4134-8CB4-EDD6AA2914FC}" srcOrd="0" destOrd="0" presId="urn:microsoft.com/office/officeart/2005/8/layout/default"/>
    <dgm:cxn modelId="{6B663600-B800-40A8-8760-683E7CF975EE}" type="presParOf" srcId="{2CF9BEF5-E6E6-442A-B8C9-F9A439506DF9}" destId="{7F931092-9645-42AE-B254-C87478425A73}" srcOrd="1" destOrd="0" presId="urn:microsoft.com/office/officeart/2005/8/layout/default"/>
    <dgm:cxn modelId="{532B2D63-72BD-4043-8682-5FEF1E018440}" type="presParOf" srcId="{2CF9BEF5-E6E6-442A-B8C9-F9A439506DF9}" destId="{97FE0626-B584-4B55-BE04-8FC43735C437}" srcOrd="2" destOrd="0" presId="urn:microsoft.com/office/officeart/2005/8/layout/default"/>
    <dgm:cxn modelId="{8F2C44F1-4B09-45F9-B478-20AEE57E37FA}" type="presParOf" srcId="{2CF9BEF5-E6E6-442A-B8C9-F9A439506DF9}" destId="{09C90652-01DE-407E-8F3D-7634110FE961}" srcOrd="3" destOrd="0" presId="urn:microsoft.com/office/officeart/2005/8/layout/default"/>
    <dgm:cxn modelId="{2E4B585A-EBA0-4101-9199-886E4681E590}" type="presParOf" srcId="{2CF9BEF5-E6E6-442A-B8C9-F9A439506DF9}" destId="{F3A4A9D4-C5FB-4A93-A5D3-E839E4F836E3}" srcOrd="4" destOrd="0" presId="urn:microsoft.com/office/officeart/2005/8/layout/default"/>
    <dgm:cxn modelId="{4CD6BA9F-1D96-47E7-BDE2-C4ADC0B85D09}" type="presParOf" srcId="{2CF9BEF5-E6E6-442A-B8C9-F9A439506DF9}" destId="{4E2F8EC7-DF21-47DC-AE3A-C4DB44B3F7AD}" srcOrd="5" destOrd="0" presId="urn:microsoft.com/office/officeart/2005/8/layout/default"/>
    <dgm:cxn modelId="{EBF77C74-E748-4AE5-B050-C410CEF42803}" type="presParOf" srcId="{2CF9BEF5-E6E6-442A-B8C9-F9A439506DF9}" destId="{4D3D9D77-486A-48F6-9103-80D2B099E968}" srcOrd="6" destOrd="0" presId="urn:microsoft.com/office/officeart/2005/8/layout/default"/>
    <dgm:cxn modelId="{E554A69D-FE94-431A-B949-990EFA9BC1C3}" type="presParOf" srcId="{2CF9BEF5-E6E6-442A-B8C9-F9A439506DF9}" destId="{C6286494-7120-48D2-9464-68891224831A}" srcOrd="7" destOrd="0" presId="urn:microsoft.com/office/officeart/2005/8/layout/default"/>
    <dgm:cxn modelId="{D4E73C67-CC29-4E9D-883C-1E5C87195B60}" type="presParOf" srcId="{2CF9BEF5-E6E6-442A-B8C9-F9A439506DF9}" destId="{DDA3D13C-CD3A-4A8A-8724-DEF1B36DDC1D}" srcOrd="8" destOrd="0" presId="urn:microsoft.com/office/officeart/2005/8/layout/default"/>
    <dgm:cxn modelId="{867B7F6C-D2FD-4217-8565-DE8DECCD762C}" type="presParOf" srcId="{2CF9BEF5-E6E6-442A-B8C9-F9A439506DF9}" destId="{84DC29C4-9D4B-457D-925D-C54BE146B942}" srcOrd="9" destOrd="0" presId="urn:microsoft.com/office/officeart/2005/8/layout/default"/>
    <dgm:cxn modelId="{2BFDF04E-FD94-45C5-95AE-5013D8D022B5}" type="presParOf" srcId="{2CF9BEF5-E6E6-442A-B8C9-F9A439506DF9}" destId="{D778439A-B1EF-4F0D-9EF9-CA7362D4AAF1}" srcOrd="10" destOrd="0" presId="urn:microsoft.com/office/officeart/2005/8/layout/default"/>
    <dgm:cxn modelId="{DB937894-FCCA-4A28-B2EC-7FC4FB80A3BF}" type="presParOf" srcId="{2CF9BEF5-E6E6-442A-B8C9-F9A439506DF9}" destId="{3BB0C1AA-BA65-41A5-A5E7-9D86ADBE9DB7}" srcOrd="11" destOrd="0" presId="urn:microsoft.com/office/officeart/2005/8/layout/default"/>
    <dgm:cxn modelId="{AFF79946-59E6-4966-B8DB-35A91B0FCA7D}" type="presParOf" srcId="{2CF9BEF5-E6E6-442A-B8C9-F9A439506DF9}" destId="{FB22EFB7-7643-4FB0-B3E3-1758066CEE25}" srcOrd="1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85F90B-6868-4165-ACE8-E5F498F8FC47}"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397405D1-305B-40B7-8633-A7C9815EC278}">
      <dgm:prSet phldrT="[Text]" custT="1"/>
      <dgm:spPr>
        <a:solidFill>
          <a:srgbClr val="0070C0"/>
        </a:solidFill>
        <a:ln w="57150">
          <a:solidFill>
            <a:srgbClr val="00B0F0"/>
          </a:solidFill>
        </a:ln>
        <a:effectLst/>
      </dgm:spPr>
      <dgm:t>
        <a:bodyPr/>
        <a:lstStyle/>
        <a:p>
          <a:r>
            <a:rPr lang="en-US" sz="2400" b="1" dirty="0" smtClean="0"/>
            <a:t>Win real immediate improvements in peoples’ lives.</a:t>
          </a:r>
          <a:endParaRPr lang="en-US" sz="2400" b="1" dirty="0"/>
        </a:p>
      </dgm:t>
    </dgm:pt>
    <dgm:pt modelId="{6178ECBD-A99B-43DF-B580-02BE278E509D}" type="parTrans" cxnId="{56ECDE4D-5C30-4ED6-90E4-A6FC9F1E4546}">
      <dgm:prSet/>
      <dgm:spPr/>
      <dgm:t>
        <a:bodyPr/>
        <a:lstStyle/>
        <a:p>
          <a:endParaRPr lang="en-US"/>
        </a:p>
      </dgm:t>
    </dgm:pt>
    <dgm:pt modelId="{C7D9E119-7107-4783-808B-3F7E84F8ADD9}" type="sibTrans" cxnId="{56ECDE4D-5C30-4ED6-90E4-A6FC9F1E4546}">
      <dgm:prSet/>
      <dgm:spPr/>
      <dgm:t>
        <a:bodyPr/>
        <a:lstStyle/>
        <a:p>
          <a:endParaRPr lang="en-US"/>
        </a:p>
      </dgm:t>
    </dgm:pt>
    <dgm:pt modelId="{95119E75-C234-4825-BB6B-03EB0D69625C}">
      <dgm:prSet custT="1"/>
      <dgm:spPr>
        <a:solidFill>
          <a:srgbClr val="0070C0"/>
        </a:solidFill>
        <a:ln w="57150">
          <a:solidFill>
            <a:srgbClr val="00B0F0"/>
          </a:solidFill>
        </a:ln>
        <a:effectLst/>
      </dgm:spPr>
      <dgm:t>
        <a:bodyPr/>
        <a:lstStyle/>
        <a:p>
          <a:r>
            <a:rPr lang="en-US" sz="2400" b="1" dirty="0" smtClean="0"/>
            <a:t>Give people a sense of their own power.</a:t>
          </a:r>
          <a:endParaRPr lang="en-US" sz="2400" b="1" dirty="0"/>
        </a:p>
      </dgm:t>
    </dgm:pt>
    <dgm:pt modelId="{55EC5FB1-02BF-4B1C-976F-2D6EA6724DBC}" type="parTrans" cxnId="{92FE0200-E1E4-4DDC-A909-B4FC9C61B7BE}">
      <dgm:prSet/>
      <dgm:spPr/>
      <dgm:t>
        <a:bodyPr/>
        <a:lstStyle/>
        <a:p>
          <a:endParaRPr lang="en-US"/>
        </a:p>
      </dgm:t>
    </dgm:pt>
    <dgm:pt modelId="{46BB179C-99DD-4770-B7F4-838EF80F4946}" type="sibTrans" cxnId="{92FE0200-E1E4-4DDC-A909-B4FC9C61B7BE}">
      <dgm:prSet/>
      <dgm:spPr/>
      <dgm:t>
        <a:bodyPr/>
        <a:lstStyle/>
        <a:p>
          <a:endParaRPr lang="en-US"/>
        </a:p>
      </dgm:t>
    </dgm:pt>
    <dgm:pt modelId="{88BD68A3-E70B-402F-9897-B94D3AC36DB3}">
      <dgm:prSet custT="1"/>
      <dgm:spPr>
        <a:solidFill>
          <a:srgbClr val="0070C0"/>
        </a:solidFill>
        <a:ln w="57150">
          <a:solidFill>
            <a:srgbClr val="00B0F0"/>
          </a:solidFill>
        </a:ln>
        <a:effectLst/>
      </dgm:spPr>
      <dgm:t>
        <a:bodyPr/>
        <a:lstStyle/>
        <a:p>
          <a:r>
            <a:rPr lang="en-US" sz="2400" b="1" dirty="0" smtClean="0"/>
            <a:t>Alter the relations of power.</a:t>
          </a:r>
          <a:endParaRPr lang="en-US" sz="2400" b="1" dirty="0"/>
        </a:p>
      </dgm:t>
    </dgm:pt>
    <dgm:pt modelId="{73A33F2A-258D-43A1-B6FF-874A978EED30}" type="parTrans" cxnId="{AB897B64-A12F-4AEA-A545-E808D0DD096E}">
      <dgm:prSet/>
      <dgm:spPr/>
      <dgm:t>
        <a:bodyPr/>
        <a:lstStyle/>
        <a:p>
          <a:endParaRPr lang="en-US"/>
        </a:p>
      </dgm:t>
    </dgm:pt>
    <dgm:pt modelId="{8F76BD79-925D-44F6-8353-BA2C2842A93A}" type="sibTrans" cxnId="{AB897B64-A12F-4AEA-A545-E808D0DD096E}">
      <dgm:prSet/>
      <dgm:spPr/>
      <dgm:t>
        <a:bodyPr/>
        <a:lstStyle/>
        <a:p>
          <a:endParaRPr lang="en-US"/>
        </a:p>
      </dgm:t>
    </dgm:pt>
    <dgm:pt modelId="{CE0B8D2E-ED0C-48AE-BF9E-6FC4857EFB20}" type="pres">
      <dgm:prSet presAssocID="{EF85F90B-6868-4165-ACE8-E5F498F8FC47}" presName="Name0" presStyleCnt="0">
        <dgm:presLayoutVars>
          <dgm:chPref val="1"/>
          <dgm:dir/>
          <dgm:animOne val="branch"/>
          <dgm:animLvl val="lvl"/>
          <dgm:resizeHandles/>
        </dgm:presLayoutVars>
      </dgm:prSet>
      <dgm:spPr/>
      <dgm:t>
        <a:bodyPr/>
        <a:lstStyle/>
        <a:p>
          <a:endParaRPr lang="en-US"/>
        </a:p>
      </dgm:t>
    </dgm:pt>
    <dgm:pt modelId="{123F8C4E-83B8-4D4F-B1CD-A2D19BCC0D4F}" type="pres">
      <dgm:prSet presAssocID="{397405D1-305B-40B7-8633-A7C9815EC278}" presName="vertOne" presStyleCnt="0"/>
      <dgm:spPr/>
    </dgm:pt>
    <dgm:pt modelId="{F0038246-347E-49C4-9165-22DEF68BE61A}" type="pres">
      <dgm:prSet presAssocID="{397405D1-305B-40B7-8633-A7C9815EC278}" presName="txOne" presStyleLbl="node0" presStyleIdx="0" presStyleCnt="3">
        <dgm:presLayoutVars>
          <dgm:chPref val="3"/>
        </dgm:presLayoutVars>
      </dgm:prSet>
      <dgm:spPr/>
      <dgm:t>
        <a:bodyPr/>
        <a:lstStyle/>
        <a:p>
          <a:endParaRPr lang="en-US"/>
        </a:p>
      </dgm:t>
    </dgm:pt>
    <dgm:pt modelId="{3520C41C-8F47-45CC-83D3-65D89D788D26}" type="pres">
      <dgm:prSet presAssocID="{397405D1-305B-40B7-8633-A7C9815EC278}" presName="horzOne" presStyleCnt="0"/>
      <dgm:spPr/>
    </dgm:pt>
    <dgm:pt modelId="{5D58E2F6-05C0-4D24-B0BB-D8636FFB476B}" type="pres">
      <dgm:prSet presAssocID="{C7D9E119-7107-4783-808B-3F7E84F8ADD9}" presName="sibSpaceOne" presStyleCnt="0"/>
      <dgm:spPr/>
    </dgm:pt>
    <dgm:pt modelId="{17693754-FCCC-460B-B74B-2FF7D0E2C902}" type="pres">
      <dgm:prSet presAssocID="{95119E75-C234-4825-BB6B-03EB0D69625C}" presName="vertOne" presStyleCnt="0"/>
      <dgm:spPr/>
    </dgm:pt>
    <dgm:pt modelId="{50F0B7EE-23B8-4C27-A1F7-88C075AC78DB}" type="pres">
      <dgm:prSet presAssocID="{95119E75-C234-4825-BB6B-03EB0D69625C}" presName="txOne" presStyleLbl="node0" presStyleIdx="1" presStyleCnt="3">
        <dgm:presLayoutVars>
          <dgm:chPref val="3"/>
        </dgm:presLayoutVars>
      </dgm:prSet>
      <dgm:spPr/>
      <dgm:t>
        <a:bodyPr/>
        <a:lstStyle/>
        <a:p>
          <a:endParaRPr lang="en-US"/>
        </a:p>
      </dgm:t>
    </dgm:pt>
    <dgm:pt modelId="{954F41B8-3B8D-42C1-8F2C-D725E72B2C4B}" type="pres">
      <dgm:prSet presAssocID="{95119E75-C234-4825-BB6B-03EB0D69625C}" presName="horzOne" presStyleCnt="0"/>
      <dgm:spPr/>
    </dgm:pt>
    <dgm:pt modelId="{4663401F-EC75-4E20-8DA7-D29DC0B6D632}" type="pres">
      <dgm:prSet presAssocID="{46BB179C-99DD-4770-B7F4-838EF80F4946}" presName="sibSpaceOne" presStyleCnt="0"/>
      <dgm:spPr/>
    </dgm:pt>
    <dgm:pt modelId="{51B9DDE8-8767-4E84-9B38-0A9F6F00C3CA}" type="pres">
      <dgm:prSet presAssocID="{88BD68A3-E70B-402F-9897-B94D3AC36DB3}" presName="vertOne" presStyleCnt="0"/>
      <dgm:spPr/>
    </dgm:pt>
    <dgm:pt modelId="{61184752-DD4C-46D0-8061-612052818430}" type="pres">
      <dgm:prSet presAssocID="{88BD68A3-E70B-402F-9897-B94D3AC36DB3}" presName="txOne" presStyleLbl="node0" presStyleIdx="2" presStyleCnt="3">
        <dgm:presLayoutVars>
          <dgm:chPref val="3"/>
        </dgm:presLayoutVars>
      </dgm:prSet>
      <dgm:spPr/>
      <dgm:t>
        <a:bodyPr/>
        <a:lstStyle/>
        <a:p>
          <a:endParaRPr lang="en-US"/>
        </a:p>
      </dgm:t>
    </dgm:pt>
    <dgm:pt modelId="{466482FF-AE75-43BE-8343-463E88D88095}" type="pres">
      <dgm:prSet presAssocID="{88BD68A3-E70B-402F-9897-B94D3AC36DB3}" presName="horzOne" presStyleCnt="0"/>
      <dgm:spPr/>
    </dgm:pt>
  </dgm:ptLst>
  <dgm:cxnLst>
    <dgm:cxn modelId="{D93A8DC9-E0B7-468E-A605-89724082B917}" type="presOf" srcId="{95119E75-C234-4825-BB6B-03EB0D69625C}" destId="{50F0B7EE-23B8-4C27-A1F7-88C075AC78DB}" srcOrd="0" destOrd="0" presId="urn:microsoft.com/office/officeart/2005/8/layout/hierarchy4"/>
    <dgm:cxn modelId="{92FE0200-E1E4-4DDC-A909-B4FC9C61B7BE}" srcId="{EF85F90B-6868-4165-ACE8-E5F498F8FC47}" destId="{95119E75-C234-4825-BB6B-03EB0D69625C}" srcOrd="1" destOrd="0" parTransId="{55EC5FB1-02BF-4B1C-976F-2D6EA6724DBC}" sibTransId="{46BB179C-99DD-4770-B7F4-838EF80F4946}"/>
    <dgm:cxn modelId="{56ECDE4D-5C30-4ED6-90E4-A6FC9F1E4546}" srcId="{EF85F90B-6868-4165-ACE8-E5F498F8FC47}" destId="{397405D1-305B-40B7-8633-A7C9815EC278}" srcOrd="0" destOrd="0" parTransId="{6178ECBD-A99B-43DF-B580-02BE278E509D}" sibTransId="{C7D9E119-7107-4783-808B-3F7E84F8ADD9}"/>
    <dgm:cxn modelId="{697D48F4-4F52-4243-A0F2-D9A27CF84E01}" type="presOf" srcId="{EF85F90B-6868-4165-ACE8-E5F498F8FC47}" destId="{CE0B8D2E-ED0C-48AE-BF9E-6FC4857EFB20}" srcOrd="0" destOrd="0" presId="urn:microsoft.com/office/officeart/2005/8/layout/hierarchy4"/>
    <dgm:cxn modelId="{AB897B64-A12F-4AEA-A545-E808D0DD096E}" srcId="{EF85F90B-6868-4165-ACE8-E5F498F8FC47}" destId="{88BD68A3-E70B-402F-9897-B94D3AC36DB3}" srcOrd="2" destOrd="0" parTransId="{73A33F2A-258D-43A1-B6FF-874A978EED30}" sibTransId="{8F76BD79-925D-44F6-8353-BA2C2842A93A}"/>
    <dgm:cxn modelId="{0AB6C927-C7EB-4F67-BB76-FD91CC739A67}" type="presOf" srcId="{88BD68A3-E70B-402F-9897-B94D3AC36DB3}" destId="{61184752-DD4C-46D0-8061-612052818430}" srcOrd="0" destOrd="0" presId="urn:microsoft.com/office/officeart/2005/8/layout/hierarchy4"/>
    <dgm:cxn modelId="{750E3800-EEBF-47BD-BEE6-27C58ADDF5F4}" type="presOf" srcId="{397405D1-305B-40B7-8633-A7C9815EC278}" destId="{F0038246-347E-49C4-9165-22DEF68BE61A}" srcOrd="0" destOrd="0" presId="urn:microsoft.com/office/officeart/2005/8/layout/hierarchy4"/>
    <dgm:cxn modelId="{C2F76CB0-E554-4AA8-9013-F2A9EE73E4E7}" type="presParOf" srcId="{CE0B8D2E-ED0C-48AE-BF9E-6FC4857EFB20}" destId="{123F8C4E-83B8-4D4F-B1CD-A2D19BCC0D4F}" srcOrd="0" destOrd="0" presId="urn:microsoft.com/office/officeart/2005/8/layout/hierarchy4"/>
    <dgm:cxn modelId="{A4E93EF5-FEDB-4B3A-AB43-5EF5A521D9EE}" type="presParOf" srcId="{123F8C4E-83B8-4D4F-B1CD-A2D19BCC0D4F}" destId="{F0038246-347E-49C4-9165-22DEF68BE61A}" srcOrd="0" destOrd="0" presId="urn:microsoft.com/office/officeart/2005/8/layout/hierarchy4"/>
    <dgm:cxn modelId="{86613F54-B7D4-47BC-81F3-9026CFAB11FF}" type="presParOf" srcId="{123F8C4E-83B8-4D4F-B1CD-A2D19BCC0D4F}" destId="{3520C41C-8F47-45CC-83D3-65D89D788D26}" srcOrd="1" destOrd="0" presId="urn:microsoft.com/office/officeart/2005/8/layout/hierarchy4"/>
    <dgm:cxn modelId="{26FAEEF9-8B5B-458A-A611-FDF961F4E98C}" type="presParOf" srcId="{CE0B8D2E-ED0C-48AE-BF9E-6FC4857EFB20}" destId="{5D58E2F6-05C0-4D24-B0BB-D8636FFB476B}" srcOrd="1" destOrd="0" presId="urn:microsoft.com/office/officeart/2005/8/layout/hierarchy4"/>
    <dgm:cxn modelId="{B432F889-E64D-4ED0-895B-E060CA31D3D1}" type="presParOf" srcId="{CE0B8D2E-ED0C-48AE-BF9E-6FC4857EFB20}" destId="{17693754-FCCC-460B-B74B-2FF7D0E2C902}" srcOrd="2" destOrd="0" presId="urn:microsoft.com/office/officeart/2005/8/layout/hierarchy4"/>
    <dgm:cxn modelId="{35B53D52-B69B-4387-932B-7F22D7BD3B93}" type="presParOf" srcId="{17693754-FCCC-460B-B74B-2FF7D0E2C902}" destId="{50F0B7EE-23B8-4C27-A1F7-88C075AC78DB}" srcOrd="0" destOrd="0" presId="urn:microsoft.com/office/officeart/2005/8/layout/hierarchy4"/>
    <dgm:cxn modelId="{0C3F0804-895F-40F6-A670-7D5ACA3929C5}" type="presParOf" srcId="{17693754-FCCC-460B-B74B-2FF7D0E2C902}" destId="{954F41B8-3B8D-42C1-8F2C-D725E72B2C4B}" srcOrd="1" destOrd="0" presId="urn:microsoft.com/office/officeart/2005/8/layout/hierarchy4"/>
    <dgm:cxn modelId="{53A890FA-AA63-4637-9529-DF342D095ABB}" type="presParOf" srcId="{CE0B8D2E-ED0C-48AE-BF9E-6FC4857EFB20}" destId="{4663401F-EC75-4E20-8DA7-D29DC0B6D632}" srcOrd="3" destOrd="0" presId="urn:microsoft.com/office/officeart/2005/8/layout/hierarchy4"/>
    <dgm:cxn modelId="{AE68AC16-BF40-476D-A94B-B47215332D19}" type="presParOf" srcId="{CE0B8D2E-ED0C-48AE-BF9E-6FC4857EFB20}" destId="{51B9DDE8-8767-4E84-9B38-0A9F6F00C3CA}" srcOrd="4" destOrd="0" presId="urn:microsoft.com/office/officeart/2005/8/layout/hierarchy4"/>
    <dgm:cxn modelId="{DB72C5B1-BFB9-4D56-B0AB-A0FA4166BFDF}" type="presParOf" srcId="{51B9DDE8-8767-4E84-9B38-0A9F6F00C3CA}" destId="{61184752-DD4C-46D0-8061-612052818430}" srcOrd="0" destOrd="0" presId="urn:microsoft.com/office/officeart/2005/8/layout/hierarchy4"/>
    <dgm:cxn modelId="{670C63D7-40AA-49DE-91D4-5F8355B43C9E}" type="presParOf" srcId="{51B9DDE8-8767-4E84-9B38-0A9F6F00C3CA}" destId="{466482FF-AE75-43BE-8343-463E88D88095}"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25C6C82-528C-4BC3-A859-606C0F3AB35B}"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E01DF1EA-3EBF-433D-9EA4-6B00C1453B06}">
      <dgm:prSet phldrT="[Text]" custT="1"/>
      <dgm:spPr>
        <a:noFill/>
      </dgm:spPr>
      <dgm:t>
        <a:bodyPr/>
        <a:lstStyle/>
        <a:p>
          <a:r>
            <a:rPr lang="en-US" sz="4000" b="1" smtClean="0">
              <a:solidFill>
                <a:schemeClr val="tx1"/>
              </a:solidFill>
            </a:rPr>
            <a:t>Direct </a:t>
          </a:r>
          <a:r>
            <a:rPr lang="en-US" sz="4000" b="1" dirty="0" smtClean="0">
              <a:solidFill>
                <a:schemeClr val="tx1"/>
              </a:solidFill>
            </a:rPr>
            <a:t>action organizing…</a:t>
          </a:r>
          <a:endParaRPr lang="en-US" sz="4000" b="1" dirty="0">
            <a:solidFill>
              <a:schemeClr val="tx1"/>
            </a:solidFill>
          </a:endParaRPr>
        </a:p>
      </dgm:t>
    </dgm:pt>
    <dgm:pt modelId="{83751214-D027-440F-B9AC-27922895911A}" type="parTrans" cxnId="{B59199C7-7481-48E7-B6E7-0E6AADB32B0D}">
      <dgm:prSet/>
      <dgm:spPr/>
      <dgm:t>
        <a:bodyPr/>
        <a:lstStyle/>
        <a:p>
          <a:endParaRPr lang="en-US"/>
        </a:p>
      </dgm:t>
    </dgm:pt>
    <dgm:pt modelId="{F8189A0B-626C-434A-A6F4-D1F838796DC2}" type="sibTrans" cxnId="{B59199C7-7481-48E7-B6E7-0E6AADB32B0D}">
      <dgm:prSet/>
      <dgm:spPr/>
      <dgm:t>
        <a:bodyPr/>
        <a:lstStyle/>
        <a:p>
          <a:endParaRPr lang="en-US"/>
        </a:p>
      </dgm:t>
    </dgm:pt>
    <dgm:pt modelId="{53806559-6137-4D88-B249-E0F34E443F01}">
      <dgm:prSet phldrT="[Text]"/>
      <dgm:spPr>
        <a:solidFill>
          <a:srgbClr val="002060"/>
        </a:solidFill>
      </dgm:spPr>
      <dgm:t>
        <a:bodyPr/>
        <a:lstStyle/>
        <a:p>
          <a:r>
            <a:rPr lang="en-US" b="1" dirty="0" smtClean="0"/>
            <a:t>…gives everyone an opportunity to be an active part of our union </a:t>
          </a:r>
          <a:endParaRPr lang="en-US" b="1" dirty="0"/>
        </a:p>
      </dgm:t>
    </dgm:pt>
    <dgm:pt modelId="{B7C03B56-6653-47A8-B6C8-ADB867849BB7}" type="parTrans" cxnId="{7376F6DB-053E-49A9-99D1-CA5D60A82C93}">
      <dgm:prSet/>
      <dgm:spPr/>
      <dgm:t>
        <a:bodyPr/>
        <a:lstStyle/>
        <a:p>
          <a:endParaRPr lang="en-US"/>
        </a:p>
      </dgm:t>
    </dgm:pt>
    <dgm:pt modelId="{8A08C7C8-AD20-47B7-8C9D-4A55B6E1E852}" type="sibTrans" cxnId="{7376F6DB-053E-49A9-99D1-CA5D60A82C93}">
      <dgm:prSet/>
      <dgm:spPr/>
      <dgm:t>
        <a:bodyPr/>
        <a:lstStyle/>
        <a:p>
          <a:endParaRPr lang="en-US"/>
        </a:p>
      </dgm:t>
    </dgm:pt>
    <dgm:pt modelId="{6E16238D-8F2A-4260-9885-DF4562F99B38}">
      <dgm:prSet/>
      <dgm:spPr>
        <a:solidFill>
          <a:srgbClr val="00B050"/>
        </a:solidFill>
      </dgm:spPr>
      <dgm:t>
        <a:bodyPr/>
        <a:lstStyle/>
        <a:p>
          <a:r>
            <a:rPr lang="en-US" b="1" dirty="0" smtClean="0"/>
            <a:t>…builds membership power</a:t>
          </a:r>
          <a:endParaRPr lang="en-US" b="1" dirty="0"/>
        </a:p>
      </dgm:t>
    </dgm:pt>
    <dgm:pt modelId="{6939F81F-3720-4D48-8B7A-827F6AA6B631}" type="parTrans" cxnId="{5013CB28-8D2E-4BDF-AE19-DB5D40E45868}">
      <dgm:prSet/>
      <dgm:spPr/>
      <dgm:t>
        <a:bodyPr/>
        <a:lstStyle/>
        <a:p>
          <a:endParaRPr lang="en-US"/>
        </a:p>
      </dgm:t>
    </dgm:pt>
    <dgm:pt modelId="{C5190D15-1AA7-40E9-9316-24717015B904}" type="sibTrans" cxnId="{5013CB28-8D2E-4BDF-AE19-DB5D40E45868}">
      <dgm:prSet/>
      <dgm:spPr/>
      <dgm:t>
        <a:bodyPr/>
        <a:lstStyle/>
        <a:p>
          <a:endParaRPr lang="en-US"/>
        </a:p>
      </dgm:t>
    </dgm:pt>
    <dgm:pt modelId="{DAA091EB-A60E-44DF-857E-1D2D60822AD6}">
      <dgm:prSet/>
      <dgm:spPr>
        <a:solidFill>
          <a:srgbClr val="002060"/>
        </a:solidFill>
      </dgm:spPr>
      <dgm:t>
        <a:bodyPr/>
        <a:lstStyle/>
        <a:p>
          <a:r>
            <a:rPr lang="en-US" b="1" dirty="0" smtClean="0"/>
            <a:t>…enhances communication with the membership</a:t>
          </a:r>
          <a:endParaRPr lang="en-US" b="1" dirty="0"/>
        </a:p>
      </dgm:t>
    </dgm:pt>
    <dgm:pt modelId="{C73E3161-BDC3-4935-BD8A-CC5C574B064D}" type="parTrans" cxnId="{4CF53BCD-01B7-4344-AADF-93103B6875F3}">
      <dgm:prSet/>
      <dgm:spPr/>
      <dgm:t>
        <a:bodyPr/>
        <a:lstStyle/>
        <a:p>
          <a:endParaRPr lang="en-US"/>
        </a:p>
      </dgm:t>
    </dgm:pt>
    <dgm:pt modelId="{EA411112-B4B6-455E-A1C1-C83221CD99DA}" type="sibTrans" cxnId="{4CF53BCD-01B7-4344-AADF-93103B6875F3}">
      <dgm:prSet/>
      <dgm:spPr/>
      <dgm:t>
        <a:bodyPr/>
        <a:lstStyle/>
        <a:p>
          <a:endParaRPr lang="en-US"/>
        </a:p>
      </dgm:t>
    </dgm:pt>
    <dgm:pt modelId="{33D8E93D-3DAE-40A1-82FD-2256CC0DD1A1}">
      <dgm:prSet/>
      <dgm:spPr>
        <a:solidFill>
          <a:srgbClr val="00B050"/>
        </a:solidFill>
      </dgm:spPr>
      <dgm:t>
        <a:bodyPr/>
        <a:lstStyle/>
        <a:p>
          <a:r>
            <a:rPr lang="en-US" b="1" dirty="0" smtClean="0"/>
            <a:t>…develops new leaders and members </a:t>
          </a:r>
          <a:endParaRPr lang="en-US" b="1" dirty="0"/>
        </a:p>
      </dgm:t>
    </dgm:pt>
    <dgm:pt modelId="{4C7817C5-DF9D-4C25-8F27-3B20A5DDCBD5}" type="parTrans" cxnId="{EA67FC81-7A49-46FE-89B0-8D6112910473}">
      <dgm:prSet/>
      <dgm:spPr/>
      <dgm:t>
        <a:bodyPr/>
        <a:lstStyle/>
        <a:p>
          <a:endParaRPr lang="en-US"/>
        </a:p>
      </dgm:t>
    </dgm:pt>
    <dgm:pt modelId="{9B629440-338D-4DE6-B0DF-8E351F5D40AF}" type="sibTrans" cxnId="{EA67FC81-7A49-46FE-89B0-8D6112910473}">
      <dgm:prSet/>
      <dgm:spPr/>
      <dgm:t>
        <a:bodyPr/>
        <a:lstStyle/>
        <a:p>
          <a:endParaRPr lang="en-US"/>
        </a:p>
      </dgm:t>
    </dgm:pt>
    <dgm:pt modelId="{B6FAAE46-A04B-48D4-920C-F2CF3ED99718}">
      <dgm:prSet/>
      <dgm:spPr>
        <a:solidFill>
          <a:srgbClr val="002060"/>
        </a:solidFill>
      </dgm:spPr>
      <dgm:t>
        <a:bodyPr/>
        <a:lstStyle/>
        <a:p>
          <a:r>
            <a:rPr lang="en-US" b="1" dirty="0" smtClean="0"/>
            <a:t>…is often faster and more likely to succeed</a:t>
          </a:r>
          <a:endParaRPr lang="en-US" b="1" dirty="0"/>
        </a:p>
      </dgm:t>
    </dgm:pt>
    <dgm:pt modelId="{B7A7180D-EAA4-4AC9-8441-5FEED7CD5D75}" type="parTrans" cxnId="{F50E781A-3112-4EC7-AFC6-E4C1EB0CBE20}">
      <dgm:prSet/>
      <dgm:spPr/>
      <dgm:t>
        <a:bodyPr/>
        <a:lstStyle/>
        <a:p>
          <a:endParaRPr lang="en-US"/>
        </a:p>
      </dgm:t>
    </dgm:pt>
    <dgm:pt modelId="{4EDB6279-DC9B-4248-9114-9CC6775D05E2}" type="sibTrans" cxnId="{F50E781A-3112-4EC7-AFC6-E4C1EB0CBE20}">
      <dgm:prSet/>
      <dgm:spPr/>
      <dgm:t>
        <a:bodyPr/>
        <a:lstStyle/>
        <a:p>
          <a:endParaRPr lang="en-US"/>
        </a:p>
      </dgm:t>
    </dgm:pt>
    <dgm:pt modelId="{901B3E5F-D4B7-4313-8179-A87735B268E7}" type="pres">
      <dgm:prSet presAssocID="{625C6C82-528C-4BC3-A859-606C0F3AB35B}" presName="composite" presStyleCnt="0">
        <dgm:presLayoutVars>
          <dgm:chMax val="1"/>
          <dgm:dir/>
          <dgm:resizeHandles val="exact"/>
        </dgm:presLayoutVars>
      </dgm:prSet>
      <dgm:spPr/>
      <dgm:t>
        <a:bodyPr/>
        <a:lstStyle/>
        <a:p>
          <a:endParaRPr lang="en-US"/>
        </a:p>
      </dgm:t>
    </dgm:pt>
    <dgm:pt modelId="{151CD2B1-C0B0-4177-BB78-71A49B1E196E}" type="pres">
      <dgm:prSet presAssocID="{E01DF1EA-3EBF-433D-9EA4-6B00C1453B06}" presName="roof" presStyleLbl="dkBgShp" presStyleIdx="0" presStyleCnt="2"/>
      <dgm:spPr/>
      <dgm:t>
        <a:bodyPr/>
        <a:lstStyle/>
        <a:p>
          <a:endParaRPr lang="en-US"/>
        </a:p>
      </dgm:t>
    </dgm:pt>
    <dgm:pt modelId="{EF411E04-37BD-4B60-8E4C-D09F0D63E342}" type="pres">
      <dgm:prSet presAssocID="{E01DF1EA-3EBF-433D-9EA4-6B00C1453B06}" presName="pillars" presStyleCnt="0"/>
      <dgm:spPr/>
    </dgm:pt>
    <dgm:pt modelId="{5C5BDF21-0E9D-4D2E-9CC3-B67C8FE7E808}" type="pres">
      <dgm:prSet presAssocID="{E01DF1EA-3EBF-433D-9EA4-6B00C1453B06}" presName="pillar1" presStyleLbl="node1" presStyleIdx="0" presStyleCnt="5">
        <dgm:presLayoutVars>
          <dgm:bulletEnabled val="1"/>
        </dgm:presLayoutVars>
      </dgm:prSet>
      <dgm:spPr/>
      <dgm:t>
        <a:bodyPr/>
        <a:lstStyle/>
        <a:p>
          <a:endParaRPr lang="en-US"/>
        </a:p>
      </dgm:t>
    </dgm:pt>
    <dgm:pt modelId="{55D6F3EB-96E6-4272-9C60-8FBF11701DC2}" type="pres">
      <dgm:prSet presAssocID="{6E16238D-8F2A-4260-9885-DF4562F99B38}" presName="pillarX" presStyleLbl="node1" presStyleIdx="1" presStyleCnt="5">
        <dgm:presLayoutVars>
          <dgm:bulletEnabled val="1"/>
        </dgm:presLayoutVars>
      </dgm:prSet>
      <dgm:spPr/>
      <dgm:t>
        <a:bodyPr/>
        <a:lstStyle/>
        <a:p>
          <a:endParaRPr lang="en-US"/>
        </a:p>
      </dgm:t>
    </dgm:pt>
    <dgm:pt modelId="{93EE18F8-54DE-48C7-BCFE-548AC391FD6C}" type="pres">
      <dgm:prSet presAssocID="{DAA091EB-A60E-44DF-857E-1D2D60822AD6}" presName="pillarX" presStyleLbl="node1" presStyleIdx="2" presStyleCnt="5">
        <dgm:presLayoutVars>
          <dgm:bulletEnabled val="1"/>
        </dgm:presLayoutVars>
      </dgm:prSet>
      <dgm:spPr/>
      <dgm:t>
        <a:bodyPr/>
        <a:lstStyle/>
        <a:p>
          <a:endParaRPr lang="en-US"/>
        </a:p>
      </dgm:t>
    </dgm:pt>
    <dgm:pt modelId="{912BE164-BC52-42CA-BD3E-884143A2CA22}" type="pres">
      <dgm:prSet presAssocID="{33D8E93D-3DAE-40A1-82FD-2256CC0DD1A1}" presName="pillarX" presStyleLbl="node1" presStyleIdx="3" presStyleCnt="5">
        <dgm:presLayoutVars>
          <dgm:bulletEnabled val="1"/>
        </dgm:presLayoutVars>
      </dgm:prSet>
      <dgm:spPr/>
      <dgm:t>
        <a:bodyPr/>
        <a:lstStyle/>
        <a:p>
          <a:endParaRPr lang="en-US"/>
        </a:p>
      </dgm:t>
    </dgm:pt>
    <dgm:pt modelId="{1CD043F6-BE5E-45DC-B0E5-311277C14D2C}" type="pres">
      <dgm:prSet presAssocID="{B6FAAE46-A04B-48D4-920C-F2CF3ED99718}" presName="pillarX" presStyleLbl="node1" presStyleIdx="4" presStyleCnt="5">
        <dgm:presLayoutVars>
          <dgm:bulletEnabled val="1"/>
        </dgm:presLayoutVars>
      </dgm:prSet>
      <dgm:spPr/>
      <dgm:t>
        <a:bodyPr/>
        <a:lstStyle/>
        <a:p>
          <a:endParaRPr lang="en-US"/>
        </a:p>
      </dgm:t>
    </dgm:pt>
    <dgm:pt modelId="{D921ECC6-E5A9-4A1E-9D53-5CFCD1AEFCD2}" type="pres">
      <dgm:prSet presAssocID="{E01DF1EA-3EBF-433D-9EA4-6B00C1453B06}" presName="base" presStyleLbl="dkBgShp" presStyleIdx="1" presStyleCnt="2"/>
      <dgm:spPr>
        <a:noFill/>
      </dgm:spPr>
    </dgm:pt>
  </dgm:ptLst>
  <dgm:cxnLst>
    <dgm:cxn modelId="{76F6C005-C221-48BF-B708-20508C8F9C97}" type="presOf" srcId="{E01DF1EA-3EBF-433D-9EA4-6B00C1453B06}" destId="{151CD2B1-C0B0-4177-BB78-71A49B1E196E}" srcOrd="0" destOrd="0" presId="urn:microsoft.com/office/officeart/2005/8/layout/hList3"/>
    <dgm:cxn modelId="{7376F6DB-053E-49A9-99D1-CA5D60A82C93}" srcId="{E01DF1EA-3EBF-433D-9EA4-6B00C1453B06}" destId="{53806559-6137-4D88-B249-E0F34E443F01}" srcOrd="0" destOrd="0" parTransId="{B7C03B56-6653-47A8-B6C8-ADB867849BB7}" sibTransId="{8A08C7C8-AD20-47B7-8C9D-4A55B6E1E852}"/>
    <dgm:cxn modelId="{EA67FC81-7A49-46FE-89B0-8D6112910473}" srcId="{E01DF1EA-3EBF-433D-9EA4-6B00C1453B06}" destId="{33D8E93D-3DAE-40A1-82FD-2256CC0DD1A1}" srcOrd="3" destOrd="0" parTransId="{4C7817C5-DF9D-4C25-8F27-3B20A5DDCBD5}" sibTransId="{9B629440-338D-4DE6-B0DF-8E351F5D40AF}"/>
    <dgm:cxn modelId="{B59199C7-7481-48E7-B6E7-0E6AADB32B0D}" srcId="{625C6C82-528C-4BC3-A859-606C0F3AB35B}" destId="{E01DF1EA-3EBF-433D-9EA4-6B00C1453B06}" srcOrd="0" destOrd="0" parTransId="{83751214-D027-440F-B9AC-27922895911A}" sibTransId="{F8189A0B-626C-434A-A6F4-D1F838796DC2}"/>
    <dgm:cxn modelId="{5013CB28-8D2E-4BDF-AE19-DB5D40E45868}" srcId="{E01DF1EA-3EBF-433D-9EA4-6B00C1453B06}" destId="{6E16238D-8F2A-4260-9885-DF4562F99B38}" srcOrd="1" destOrd="0" parTransId="{6939F81F-3720-4D48-8B7A-827F6AA6B631}" sibTransId="{C5190D15-1AA7-40E9-9316-24717015B904}"/>
    <dgm:cxn modelId="{FB373697-666F-4349-9C1D-078FD743C02B}" type="presOf" srcId="{53806559-6137-4D88-B249-E0F34E443F01}" destId="{5C5BDF21-0E9D-4D2E-9CC3-B67C8FE7E808}" srcOrd="0" destOrd="0" presId="urn:microsoft.com/office/officeart/2005/8/layout/hList3"/>
    <dgm:cxn modelId="{AC0AAA3E-F0A9-4680-B34E-62675BCA2CA8}" type="presOf" srcId="{6E16238D-8F2A-4260-9885-DF4562F99B38}" destId="{55D6F3EB-96E6-4272-9C60-8FBF11701DC2}" srcOrd="0" destOrd="0" presId="urn:microsoft.com/office/officeart/2005/8/layout/hList3"/>
    <dgm:cxn modelId="{A47C4AD8-4CD0-4FEB-91D5-1A825A645B48}" type="presOf" srcId="{DAA091EB-A60E-44DF-857E-1D2D60822AD6}" destId="{93EE18F8-54DE-48C7-BCFE-548AC391FD6C}" srcOrd="0" destOrd="0" presId="urn:microsoft.com/office/officeart/2005/8/layout/hList3"/>
    <dgm:cxn modelId="{4CF53BCD-01B7-4344-AADF-93103B6875F3}" srcId="{E01DF1EA-3EBF-433D-9EA4-6B00C1453B06}" destId="{DAA091EB-A60E-44DF-857E-1D2D60822AD6}" srcOrd="2" destOrd="0" parTransId="{C73E3161-BDC3-4935-BD8A-CC5C574B064D}" sibTransId="{EA411112-B4B6-455E-A1C1-C83221CD99DA}"/>
    <dgm:cxn modelId="{F50E781A-3112-4EC7-AFC6-E4C1EB0CBE20}" srcId="{E01DF1EA-3EBF-433D-9EA4-6B00C1453B06}" destId="{B6FAAE46-A04B-48D4-920C-F2CF3ED99718}" srcOrd="4" destOrd="0" parTransId="{B7A7180D-EAA4-4AC9-8441-5FEED7CD5D75}" sibTransId="{4EDB6279-DC9B-4248-9114-9CC6775D05E2}"/>
    <dgm:cxn modelId="{0738E10D-7CA2-42BE-9EF5-62654B159DCE}" type="presOf" srcId="{33D8E93D-3DAE-40A1-82FD-2256CC0DD1A1}" destId="{912BE164-BC52-42CA-BD3E-884143A2CA22}" srcOrd="0" destOrd="0" presId="urn:microsoft.com/office/officeart/2005/8/layout/hList3"/>
    <dgm:cxn modelId="{0509B464-080F-4A3C-B2F4-04FBB3606BDB}" type="presOf" srcId="{B6FAAE46-A04B-48D4-920C-F2CF3ED99718}" destId="{1CD043F6-BE5E-45DC-B0E5-311277C14D2C}" srcOrd="0" destOrd="0" presId="urn:microsoft.com/office/officeart/2005/8/layout/hList3"/>
    <dgm:cxn modelId="{8A679A89-01D0-4B00-9168-7E77B2684C4F}" type="presOf" srcId="{625C6C82-528C-4BC3-A859-606C0F3AB35B}" destId="{901B3E5F-D4B7-4313-8179-A87735B268E7}" srcOrd="0" destOrd="0" presId="urn:microsoft.com/office/officeart/2005/8/layout/hList3"/>
    <dgm:cxn modelId="{78803AFF-29A4-4B31-9F4E-281AF6BCE83A}" type="presParOf" srcId="{901B3E5F-D4B7-4313-8179-A87735B268E7}" destId="{151CD2B1-C0B0-4177-BB78-71A49B1E196E}" srcOrd="0" destOrd="0" presId="urn:microsoft.com/office/officeart/2005/8/layout/hList3"/>
    <dgm:cxn modelId="{F31348C7-46F9-4BFC-BDC3-D6256FF46573}" type="presParOf" srcId="{901B3E5F-D4B7-4313-8179-A87735B268E7}" destId="{EF411E04-37BD-4B60-8E4C-D09F0D63E342}" srcOrd="1" destOrd="0" presId="urn:microsoft.com/office/officeart/2005/8/layout/hList3"/>
    <dgm:cxn modelId="{892450DA-CAC1-4A2C-A40C-F0F548F7C4E7}" type="presParOf" srcId="{EF411E04-37BD-4B60-8E4C-D09F0D63E342}" destId="{5C5BDF21-0E9D-4D2E-9CC3-B67C8FE7E808}" srcOrd="0" destOrd="0" presId="urn:microsoft.com/office/officeart/2005/8/layout/hList3"/>
    <dgm:cxn modelId="{6D1358F7-B749-4B49-9E1E-1CD3651F2619}" type="presParOf" srcId="{EF411E04-37BD-4B60-8E4C-D09F0D63E342}" destId="{55D6F3EB-96E6-4272-9C60-8FBF11701DC2}" srcOrd="1" destOrd="0" presId="urn:microsoft.com/office/officeart/2005/8/layout/hList3"/>
    <dgm:cxn modelId="{4B88D518-6689-4B97-B1E4-9910B5981FBD}" type="presParOf" srcId="{EF411E04-37BD-4B60-8E4C-D09F0D63E342}" destId="{93EE18F8-54DE-48C7-BCFE-548AC391FD6C}" srcOrd="2" destOrd="0" presId="urn:microsoft.com/office/officeart/2005/8/layout/hList3"/>
    <dgm:cxn modelId="{75BBA95E-0DEE-4013-A6B4-D6B7776DCF5A}" type="presParOf" srcId="{EF411E04-37BD-4B60-8E4C-D09F0D63E342}" destId="{912BE164-BC52-42CA-BD3E-884143A2CA22}" srcOrd="3" destOrd="0" presId="urn:microsoft.com/office/officeart/2005/8/layout/hList3"/>
    <dgm:cxn modelId="{D7B7A7E2-BFCC-4479-8473-4F04F66D5B13}" type="presParOf" srcId="{EF411E04-37BD-4B60-8E4C-D09F0D63E342}" destId="{1CD043F6-BE5E-45DC-B0E5-311277C14D2C}" srcOrd="4" destOrd="0" presId="urn:microsoft.com/office/officeart/2005/8/layout/hList3"/>
    <dgm:cxn modelId="{5F7D526B-6E99-4690-A004-BD5DC151F9F8}" type="presParOf" srcId="{901B3E5F-D4B7-4313-8179-A87735B268E7}" destId="{D921ECC6-E5A9-4A1E-9D53-5CFCD1AEFCD2}"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5A724D-EB16-48F2-BD85-BDDEA9FB0D58}">
      <dsp:nvSpPr>
        <dsp:cNvPr id="0" name=""/>
        <dsp:cNvSpPr/>
      </dsp:nvSpPr>
      <dsp:spPr>
        <a:xfrm>
          <a:off x="762007" y="1894"/>
          <a:ext cx="7619984" cy="1240627"/>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Please join a table and read the scenario.</a:t>
          </a:r>
          <a:endParaRPr lang="en-US" sz="3200" kern="1200" dirty="0"/>
        </a:p>
      </dsp:txBody>
      <dsp:txXfrm>
        <a:off x="798344" y="38231"/>
        <a:ext cx="7547310" cy="1167953"/>
      </dsp:txXfrm>
    </dsp:sp>
    <dsp:sp modelId="{743A3E7F-4C04-433E-BE2A-D2C74DFE9C82}">
      <dsp:nvSpPr>
        <dsp:cNvPr id="0" name=""/>
        <dsp:cNvSpPr/>
      </dsp:nvSpPr>
      <dsp:spPr>
        <a:xfrm rot="5400000">
          <a:off x="4339382" y="1273538"/>
          <a:ext cx="465235" cy="558282"/>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rot="-5400000">
        <a:off x="4404515" y="1320061"/>
        <a:ext cx="334970" cy="325665"/>
      </dsp:txXfrm>
    </dsp:sp>
    <dsp:sp modelId="{9DB2E5AF-74F9-4FAE-AB06-7FB812FFBCFF}">
      <dsp:nvSpPr>
        <dsp:cNvPr id="0" name=""/>
        <dsp:cNvSpPr/>
      </dsp:nvSpPr>
      <dsp:spPr>
        <a:xfrm>
          <a:off x="762007" y="1862836"/>
          <a:ext cx="7619984" cy="1240627"/>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Introduce yourselves and work with others at your table to discuss the questions on Worksheet #1. </a:t>
          </a:r>
          <a:endParaRPr lang="en-US" sz="3200" kern="1200" dirty="0"/>
        </a:p>
      </dsp:txBody>
      <dsp:txXfrm>
        <a:off x="798344" y="1899173"/>
        <a:ext cx="7547310" cy="11679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038246-347E-49C4-9165-22DEF68BE61A}">
      <dsp:nvSpPr>
        <dsp:cNvPr id="0" name=""/>
        <dsp:cNvSpPr/>
      </dsp:nvSpPr>
      <dsp:spPr>
        <a:xfrm>
          <a:off x="6708" y="0"/>
          <a:ext cx="2712799" cy="1788381"/>
        </a:xfrm>
        <a:prstGeom prst="roundRect">
          <a:avLst>
            <a:gd name="adj" fmla="val 10000"/>
          </a:avLst>
        </a:prstGeom>
        <a:solidFill>
          <a:srgbClr val="0070C0"/>
        </a:solidFill>
        <a:ln w="5715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Knowledge and skills to plan and execute a march on the boss.</a:t>
          </a:r>
          <a:endParaRPr lang="en-US" sz="2400" b="1" kern="1200" dirty="0"/>
        </a:p>
      </dsp:txBody>
      <dsp:txXfrm>
        <a:off x="59088" y="52380"/>
        <a:ext cx="2608039" cy="1683621"/>
      </dsp:txXfrm>
    </dsp:sp>
    <dsp:sp modelId="{50F0B7EE-23B8-4C27-A1F7-88C075AC78DB}">
      <dsp:nvSpPr>
        <dsp:cNvPr id="0" name=""/>
        <dsp:cNvSpPr/>
      </dsp:nvSpPr>
      <dsp:spPr>
        <a:xfrm>
          <a:off x="3175259" y="0"/>
          <a:ext cx="2712799" cy="1788381"/>
        </a:xfrm>
        <a:prstGeom prst="roundRect">
          <a:avLst>
            <a:gd name="adj" fmla="val 10000"/>
          </a:avLst>
        </a:prstGeom>
        <a:solidFill>
          <a:srgbClr val="0070C0"/>
        </a:solidFill>
        <a:ln w="5715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Commitment to use new tactics to win on issues that matter to workers.</a:t>
          </a:r>
          <a:endParaRPr lang="en-US" sz="2400" b="1" kern="1200" dirty="0"/>
        </a:p>
      </dsp:txBody>
      <dsp:txXfrm>
        <a:off x="3227639" y="52380"/>
        <a:ext cx="2608039" cy="1683621"/>
      </dsp:txXfrm>
    </dsp:sp>
    <dsp:sp modelId="{61184752-DD4C-46D0-8061-612052818430}">
      <dsp:nvSpPr>
        <dsp:cNvPr id="0" name=""/>
        <dsp:cNvSpPr/>
      </dsp:nvSpPr>
      <dsp:spPr>
        <a:xfrm>
          <a:off x="6343809" y="0"/>
          <a:ext cx="2712799" cy="1788381"/>
        </a:xfrm>
        <a:prstGeom prst="roundRect">
          <a:avLst>
            <a:gd name="adj" fmla="val 10000"/>
          </a:avLst>
        </a:prstGeom>
        <a:solidFill>
          <a:srgbClr val="0070C0"/>
        </a:solidFill>
        <a:ln w="5715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Motivation to use workplace actions to win on issues back home.</a:t>
          </a:r>
          <a:endParaRPr lang="en-US" sz="2400" b="1" kern="1200" dirty="0"/>
        </a:p>
      </dsp:txBody>
      <dsp:txXfrm>
        <a:off x="6396189" y="52380"/>
        <a:ext cx="2608039" cy="16836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9EAF77-E1A0-4FE4-A397-0CCDB2876C85}">
      <dsp:nvSpPr>
        <dsp:cNvPr id="0" name=""/>
        <dsp:cNvSpPr/>
      </dsp:nvSpPr>
      <dsp:spPr>
        <a:xfrm>
          <a:off x="7879" y="1033094"/>
          <a:ext cx="2354986" cy="2075331"/>
        </a:xfrm>
        <a:prstGeom prst="roundRect">
          <a:avLst>
            <a:gd name="adj" fmla="val 10000"/>
          </a:avLst>
        </a:prstGeom>
        <a:solidFill>
          <a:schemeClr val="bg1">
            <a:lumMod val="85000"/>
          </a:schemeClr>
        </a:solidFill>
        <a:ln w="57150" cap="flat" cmpd="sng" algn="ctr">
          <a:solidFill>
            <a:srgbClr val="00B050"/>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lumMod val="95000"/>
                  <a:lumOff val="5000"/>
                </a:schemeClr>
              </a:solidFill>
            </a:rPr>
            <a:t>Table Discussions and Report Out</a:t>
          </a:r>
          <a:endParaRPr lang="en-US" sz="3000" b="1" kern="1200" dirty="0">
            <a:solidFill>
              <a:schemeClr val="tx1">
                <a:lumMod val="95000"/>
                <a:lumOff val="5000"/>
              </a:schemeClr>
            </a:solidFill>
          </a:endParaRPr>
        </a:p>
      </dsp:txBody>
      <dsp:txXfrm>
        <a:off x="68663" y="1093878"/>
        <a:ext cx="2233418" cy="1953763"/>
      </dsp:txXfrm>
    </dsp:sp>
    <dsp:sp modelId="{FD838F3A-E8A8-4595-9354-60DAB561B7D4}">
      <dsp:nvSpPr>
        <dsp:cNvPr id="0" name=""/>
        <dsp:cNvSpPr/>
      </dsp:nvSpPr>
      <dsp:spPr>
        <a:xfrm>
          <a:off x="2598364" y="1778742"/>
          <a:ext cx="499257" cy="584036"/>
        </a:xfrm>
        <a:prstGeom prst="rightArrow">
          <a:avLst>
            <a:gd name="adj1" fmla="val 60000"/>
            <a:gd name="adj2" fmla="val 50000"/>
          </a:avLst>
        </a:prstGeom>
        <a:gradFill flip="none" rotWithShape="0">
          <a:gsLst>
            <a:gs pos="0">
              <a:srgbClr val="00B050">
                <a:tint val="66000"/>
                <a:satMod val="160000"/>
              </a:srgbClr>
            </a:gs>
            <a:gs pos="50000">
              <a:srgbClr val="00B050">
                <a:tint val="44500"/>
                <a:satMod val="160000"/>
              </a:srgbClr>
            </a:gs>
            <a:gs pos="100000">
              <a:srgbClr val="00B050">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2598364" y="1895549"/>
        <a:ext cx="349480" cy="350422"/>
      </dsp:txXfrm>
    </dsp:sp>
    <dsp:sp modelId="{8EAB2645-CB78-439E-99D0-AA74C339E122}">
      <dsp:nvSpPr>
        <dsp:cNvPr id="0" name=""/>
        <dsp:cNvSpPr/>
      </dsp:nvSpPr>
      <dsp:spPr>
        <a:xfrm>
          <a:off x="3304859" y="1033094"/>
          <a:ext cx="2354986" cy="2075331"/>
        </a:xfrm>
        <a:prstGeom prst="roundRect">
          <a:avLst>
            <a:gd name="adj" fmla="val 10000"/>
          </a:avLst>
        </a:prstGeom>
        <a:solidFill>
          <a:schemeClr val="bg1">
            <a:lumMod val="85000"/>
          </a:schemeClr>
        </a:solidFill>
        <a:ln w="57150" cap="flat" cmpd="sng" algn="ctr">
          <a:solidFill>
            <a:srgbClr val="00B050"/>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lumMod val="95000"/>
                  <a:lumOff val="5000"/>
                </a:schemeClr>
              </a:solidFill>
            </a:rPr>
            <a:t>Simulation </a:t>
          </a:r>
        </a:p>
      </dsp:txBody>
      <dsp:txXfrm>
        <a:off x="3365643" y="1093878"/>
        <a:ext cx="2233418" cy="1953763"/>
      </dsp:txXfrm>
    </dsp:sp>
    <dsp:sp modelId="{6BF8729C-DED3-4E8B-A8E7-95F03F7A493C}">
      <dsp:nvSpPr>
        <dsp:cNvPr id="0" name=""/>
        <dsp:cNvSpPr/>
      </dsp:nvSpPr>
      <dsp:spPr>
        <a:xfrm>
          <a:off x="5895344" y="1778742"/>
          <a:ext cx="499257" cy="584036"/>
        </a:xfrm>
        <a:prstGeom prst="rightArrow">
          <a:avLst>
            <a:gd name="adj1" fmla="val 60000"/>
            <a:gd name="adj2" fmla="val 50000"/>
          </a:avLst>
        </a:prstGeom>
        <a:gradFill flip="none" rotWithShape="0">
          <a:gsLst>
            <a:gs pos="0">
              <a:srgbClr val="00B050">
                <a:tint val="66000"/>
                <a:satMod val="160000"/>
              </a:srgbClr>
            </a:gs>
            <a:gs pos="50000">
              <a:srgbClr val="00B050">
                <a:tint val="44500"/>
                <a:satMod val="160000"/>
              </a:srgbClr>
            </a:gs>
            <a:gs pos="100000">
              <a:srgbClr val="00B050">
                <a:tint val="23500"/>
                <a:satMod val="160000"/>
              </a:srgbClr>
            </a:gs>
          </a:gsLst>
          <a:lin ang="81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5895344" y="1895549"/>
        <a:ext cx="349480" cy="350422"/>
      </dsp:txXfrm>
    </dsp:sp>
    <dsp:sp modelId="{197A8B44-5AFA-461C-97FE-311D17CCF119}">
      <dsp:nvSpPr>
        <dsp:cNvPr id="0" name=""/>
        <dsp:cNvSpPr/>
      </dsp:nvSpPr>
      <dsp:spPr>
        <a:xfrm>
          <a:off x="6601840" y="1033094"/>
          <a:ext cx="2354986" cy="2075331"/>
        </a:xfrm>
        <a:prstGeom prst="roundRect">
          <a:avLst>
            <a:gd name="adj" fmla="val 10000"/>
          </a:avLst>
        </a:prstGeom>
        <a:solidFill>
          <a:schemeClr val="bg1">
            <a:lumMod val="85000"/>
          </a:schemeClr>
        </a:solidFill>
        <a:ln w="57150" cap="flat" cmpd="sng" algn="ctr">
          <a:solidFill>
            <a:srgbClr val="00B050"/>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lumMod val="95000"/>
                  <a:lumOff val="5000"/>
                </a:schemeClr>
              </a:solidFill>
            </a:rPr>
            <a:t>Debrief</a:t>
          </a:r>
          <a:endParaRPr lang="en-US" sz="3000" b="1" kern="1200" dirty="0">
            <a:solidFill>
              <a:schemeClr val="tx1">
                <a:lumMod val="95000"/>
                <a:lumOff val="5000"/>
              </a:schemeClr>
            </a:solidFill>
          </a:endParaRPr>
        </a:p>
      </dsp:txBody>
      <dsp:txXfrm>
        <a:off x="6662624" y="1093878"/>
        <a:ext cx="2233418" cy="19537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C014B9-29A4-4134-8CB4-EDD6AA2914FC}">
      <dsp:nvSpPr>
        <dsp:cNvPr id="0" name=""/>
        <dsp:cNvSpPr/>
      </dsp:nvSpPr>
      <dsp:spPr>
        <a:xfrm>
          <a:off x="2642" y="683540"/>
          <a:ext cx="2096095" cy="1257657"/>
        </a:xfrm>
        <a:prstGeom prst="rect">
          <a:avLst/>
        </a:prstGeom>
        <a:solidFill>
          <a:srgbClr val="0070C0"/>
        </a:solidFill>
        <a:ln w="57150" cap="flat" cmpd="sng" algn="ctr">
          <a:solidFill>
            <a:schemeClr val="bg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smtClean="0"/>
            <a:t>Listen and speak with respect for each other</a:t>
          </a:r>
          <a:endParaRPr lang="en-US" sz="2200" b="1" kern="1200" dirty="0"/>
        </a:p>
      </dsp:txBody>
      <dsp:txXfrm>
        <a:off x="2642" y="683540"/>
        <a:ext cx="2096095" cy="1257657"/>
      </dsp:txXfrm>
    </dsp:sp>
    <dsp:sp modelId="{97FE0626-B584-4B55-BE04-8FC43735C437}">
      <dsp:nvSpPr>
        <dsp:cNvPr id="0" name=""/>
        <dsp:cNvSpPr/>
      </dsp:nvSpPr>
      <dsp:spPr>
        <a:xfrm>
          <a:off x="2308346" y="683540"/>
          <a:ext cx="2096095" cy="1257657"/>
        </a:xfrm>
        <a:prstGeom prst="rect">
          <a:avLst/>
        </a:prstGeom>
        <a:solidFill>
          <a:srgbClr val="0070C0"/>
        </a:solidFill>
        <a:ln w="57150" cap="flat" cmpd="sng" algn="ctr">
          <a:solidFill>
            <a:schemeClr val="bg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smtClean="0"/>
            <a:t>Keep an open mind</a:t>
          </a:r>
        </a:p>
      </dsp:txBody>
      <dsp:txXfrm>
        <a:off x="2308346" y="683540"/>
        <a:ext cx="2096095" cy="1257657"/>
      </dsp:txXfrm>
    </dsp:sp>
    <dsp:sp modelId="{F3A4A9D4-C5FB-4A93-A5D3-E839E4F836E3}">
      <dsp:nvSpPr>
        <dsp:cNvPr id="0" name=""/>
        <dsp:cNvSpPr/>
      </dsp:nvSpPr>
      <dsp:spPr>
        <a:xfrm>
          <a:off x="4614051" y="683540"/>
          <a:ext cx="2096095" cy="1257657"/>
        </a:xfrm>
        <a:prstGeom prst="rect">
          <a:avLst/>
        </a:prstGeom>
        <a:solidFill>
          <a:srgbClr val="0070C0"/>
        </a:solidFill>
        <a:ln w="57150" cap="flat" cmpd="sng" algn="ctr">
          <a:solidFill>
            <a:schemeClr val="bg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smtClean="0"/>
            <a:t>Step up and step back</a:t>
          </a:r>
        </a:p>
      </dsp:txBody>
      <dsp:txXfrm>
        <a:off x="4614051" y="683540"/>
        <a:ext cx="2096095" cy="1257657"/>
      </dsp:txXfrm>
    </dsp:sp>
    <dsp:sp modelId="{4D3D9D77-486A-48F6-9103-80D2B099E968}">
      <dsp:nvSpPr>
        <dsp:cNvPr id="0" name=""/>
        <dsp:cNvSpPr/>
      </dsp:nvSpPr>
      <dsp:spPr>
        <a:xfrm>
          <a:off x="6919756" y="683540"/>
          <a:ext cx="2096095" cy="1257657"/>
        </a:xfrm>
        <a:prstGeom prst="rect">
          <a:avLst/>
        </a:prstGeom>
        <a:solidFill>
          <a:srgbClr val="0070C0"/>
        </a:solidFill>
        <a:ln w="57150" cap="flat" cmpd="sng" algn="ctr">
          <a:solidFill>
            <a:schemeClr val="bg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smtClean="0"/>
            <a:t>Leave your title at the door</a:t>
          </a:r>
        </a:p>
      </dsp:txBody>
      <dsp:txXfrm>
        <a:off x="6919756" y="683540"/>
        <a:ext cx="2096095" cy="1257657"/>
      </dsp:txXfrm>
    </dsp:sp>
    <dsp:sp modelId="{DDA3D13C-CD3A-4A8A-8724-DEF1B36DDC1D}">
      <dsp:nvSpPr>
        <dsp:cNvPr id="0" name=""/>
        <dsp:cNvSpPr/>
      </dsp:nvSpPr>
      <dsp:spPr>
        <a:xfrm>
          <a:off x="1155494" y="2150806"/>
          <a:ext cx="2096095" cy="1257657"/>
        </a:xfrm>
        <a:prstGeom prst="rect">
          <a:avLst/>
        </a:prstGeom>
        <a:solidFill>
          <a:srgbClr val="0070C0"/>
        </a:solidFill>
        <a:ln w="57150" cap="flat" cmpd="sng" algn="ctr">
          <a:solidFill>
            <a:schemeClr val="bg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smtClean="0"/>
            <a:t>Electronic devices silent</a:t>
          </a:r>
        </a:p>
      </dsp:txBody>
      <dsp:txXfrm>
        <a:off x="1155494" y="2150806"/>
        <a:ext cx="2096095" cy="1257657"/>
      </dsp:txXfrm>
    </dsp:sp>
    <dsp:sp modelId="{D778439A-B1EF-4F0D-9EF9-CA7362D4AAF1}">
      <dsp:nvSpPr>
        <dsp:cNvPr id="0" name=""/>
        <dsp:cNvSpPr/>
      </dsp:nvSpPr>
      <dsp:spPr>
        <a:xfrm>
          <a:off x="3461199" y="2150806"/>
          <a:ext cx="2096095" cy="1257657"/>
        </a:xfrm>
        <a:prstGeom prst="rect">
          <a:avLst/>
        </a:prstGeom>
        <a:solidFill>
          <a:srgbClr val="0070C0"/>
        </a:solidFill>
        <a:ln w="57150" cap="flat" cmpd="sng" algn="ctr">
          <a:solidFill>
            <a:schemeClr val="bg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smtClean="0"/>
            <a:t>Take a break if you need to</a:t>
          </a:r>
        </a:p>
      </dsp:txBody>
      <dsp:txXfrm>
        <a:off x="3461199" y="2150806"/>
        <a:ext cx="2096095" cy="1257657"/>
      </dsp:txXfrm>
    </dsp:sp>
    <dsp:sp modelId="{FB22EFB7-7643-4FB0-B3E3-1758066CEE25}">
      <dsp:nvSpPr>
        <dsp:cNvPr id="0" name=""/>
        <dsp:cNvSpPr/>
      </dsp:nvSpPr>
      <dsp:spPr>
        <a:xfrm>
          <a:off x="5766904" y="2150806"/>
          <a:ext cx="2096095" cy="1257657"/>
        </a:xfrm>
        <a:prstGeom prst="rect">
          <a:avLst/>
        </a:prstGeom>
        <a:solidFill>
          <a:srgbClr val="0070C0"/>
        </a:solidFill>
        <a:ln w="57150" cap="flat" cmpd="sng" algn="ctr">
          <a:solidFill>
            <a:schemeClr val="bg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1" kern="1200" dirty="0" smtClean="0"/>
            <a:t>Stay on schedule</a:t>
          </a:r>
        </a:p>
      </dsp:txBody>
      <dsp:txXfrm>
        <a:off x="5766904" y="2150806"/>
        <a:ext cx="2096095" cy="12576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038246-347E-49C4-9165-22DEF68BE61A}">
      <dsp:nvSpPr>
        <dsp:cNvPr id="0" name=""/>
        <dsp:cNvSpPr/>
      </dsp:nvSpPr>
      <dsp:spPr>
        <a:xfrm>
          <a:off x="6708" y="0"/>
          <a:ext cx="2712799" cy="1788381"/>
        </a:xfrm>
        <a:prstGeom prst="roundRect">
          <a:avLst>
            <a:gd name="adj" fmla="val 10000"/>
          </a:avLst>
        </a:prstGeom>
        <a:solidFill>
          <a:srgbClr val="0070C0"/>
        </a:solidFill>
        <a:ln w="5715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Win real immediate improvements in peoples’ lives.</a:t>
          </a:r>
          <a:endParaRPr lang="en-US" sz="2400" b="1" kern="1200" dirty="0"/>
        </a:p>
      </dsp:txBody>
      <dsp:txXfrm>
        <a:off x="59088" y="52380"/>
        <a:ext cx="2608039" cy="1683621"/>
      </dsp:txXfrm>
    </dsp:sp>
    <dsp:sp modelId="{50F0B7EE-23B8-4C27-A1F7-88C075AC78DB}">
      <dsp:nvSpPr>
        <dsp:cNvPr id="0" name=""/>
        <dsp:cNvSpPr/>
      </dsp:nvSpPr>
      <dsp:spPr>
        <a:xfrm>
          <a:off x="3175259" y="0"/>
          <a:ext cx="2712799" cy="1788381"/>
        </a:xfrm>
        <a:prstGeom prst="roundRect">
          <a:avLst>
            <a:gd name="adj" fmla="val 10000"/>
          </a:avLst>
        </a:prstGeom>
        <a:solidFill>
          <a:srgbClr val="0070C0"/>
        </a:solidFill>
        <a:ln w="5715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Give people a sense of their own power.</a:t>
          </a:r>
          <a:endParaRPr lang="en-US" sz="2400" b="1" kern="1200" dirty="0"/>
        </a:p>
      </dsp:txBody>
      <dsp:txXfrm>
        <a:off x="3227639" y="52380"/>
        <a:ext cx="2608039" cy="1683621"/>
      </dsp:txXfrm>
    </dsp:sp>
    <dsp:sp modelId="{61184752-DD4C-46D0-8061-612052818430}">
      <dsp:nvSpPr>
        <dsp:cNvPr id="0" name=""/>
        <dsp:cNvSpPr/>
      </dsp:nvSpPr>
      <dsp:spPr>
        <a:xfrm>
          <a:off x="6343809" y="0"/>
          <a:ext cx="2712799" cy="1788381"/>
        </a:xfrm>
        <a:prstGeom prst="roundRect">
          <a:avLst>
            <a:gd name="adj" fmla="val 10000"/>
          </a:avLst>
        </a:prstGeom>
        <a:solidFill>
          <a:srgbClr val="0070C0"/>
        </a:solidFill>
        <a:ln w="57150" cap="flat" cmpd="sng" algn="ctr">
          <a:solidFill>
            <a:srgbClr val="00B0F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Alter the relations of power.</a:t>
          </a:r>
          <a:endParaRPr lang="en-US" sz="2400" b="1" kern="1200" dirty="0"/>
        </a:p>
      </dsp:txBody>
      <dsp:txXfrm>
        <a:off x="6396189" y="52380"/>
        <a:ext cx="2608039" cy="168362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CD2B1-C0B0-4177-BB78-71A49B1E196E}">
      <dsp:nvSpPr>
        <dsp:cNvPr id="0" name=""/>
        <dsp:cNvSpPr/>
      </dsp:nvSpPr>
      <dsp:spPr>
        <a:xfrm>
          <a:off x="0" y="0"/>
          <a:ext cx="9144000" cy="753815"/>
        </a:xfrm>
        <a:prstGeom prst="rect">
          <a:avLst/>
        </a:prstGeom>
        <a:no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smtClean="0">
              <a:solidFill>
                <a:schemeClr val="tx1"/>
              </a:solidFill>
            </a:rPr>
            <a:t>Direct </a:t>
          </a:r>
          <a:r>
            <a:rPr lang="en-US" sz="4000" b="1" kern="1200" dirty="0" smtClean="0">
              <a:solidFill>
                <a:schemeClr val="tx1"/>
              </a:solidFill>
            </a:rPr>
            <a:t>action organizing…</a:t>
          </a:r>
          <a:endParaRPr lang="en-US" sz="4000" b="1" kern="1200" dirty="0">
            <a:solidFill>
              <a:schemeClr val="tx1"/>
            </a:solidFill>
          </a:endParaRPr>
        </a:p>
      </dsp:txBody>
      <dsp:txXfrm>
        <a:off x="0" y="0"/>
        <a:ext cx="9144000" cy="753815"/>
      </dsp:txXfrm>
    </dsp:sp>
    <dsp:sp modelId="{5C5BDF21-0E9D-4D2E-9CC3-B67C8FE7E808}">
      <dsp:nvSpPr>
        <dsp:cNvPr id="0" name=""/>
        <dsp:cNvSpPr/>
      </dsp:nvSpPr>
      <dsp:spPr>
        <a:xfrm>
          <a:off x="1116" y="753815"/>
          <a:ext cx="1828353" cy="1583011"/>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t>…gives everyone an opportunity to be an active part of our union </a:t>
          </a:r>
          <a:endParaRPr lang="en-US" sz="1900" b="1" kern="1200" dirty="0"/>
        </a:p>
      </dsp:txBody>
      <dsp:txXfrm>
        <a:off x="1116" y="753815"/>
        <a:ext cx="1828353" cy="1583011"/>
      </dsp:txXfrm>
    </dsp:sp>
    <dsp:sp modelId="{55D6F3EB-96E6-4272-9C60-8FBF11701DC2}">
      <dsp:nvSpPr>
        <dsp:cNvPr id="0" name=""/>
        <dsp:cNvSpPr/>
      </dsp:nvSpPr>
      <dsp:spPr>
        <a:xfrm>
          <a:off x="1829469" y="753815"/>
          <a:ext cx="1828353" cy="1583011"/>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t>…builds membership power</a:t>
          </a:r>
          <a:endParaRPr lang="en-US" sz="1900" b="1" kern="1200" dirty="0"/>
        </a:p>
      </dsp:txBody>
      <dsp:txXfrm>
        <a:off x="1829469" y="753815"/>
        <a:ext cx="1828353" cy="1583011"/>
      </dsp:txXfrm>
    </dsp:sp>
    <dsp:sp modelId="{93EE18F8-54DE-48C7-BCFE-548AC391FD6C}">
      <dsp:nvSpPr>
        <dsp:cNvPr id="0" name=""/>
        <dsp:cNvSpPr/>
      </dsp:nvSpPr>
      <dsp:spPr>
        <a:xfrm>
          <a:off x="3657823" y="753815"/>
          <a:ext cx="1828353" cy="1583011"/>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t>…enhances communication with the membership</a:t>
          </a:r>
          <a:endParaRPr lang="en-US" sz="1900" b="1" kern="1200" dirty="0"/>
        </a:p>
      </dsp:txBody>
      <dsp:txXfrm>
        <a:off x="3657823" y="753815"/>
        <a:ext cx="1828353" cy="1583011"/>
      </dsp:txXfrm>
    </dsp:sp>
    <dsp:sp modelId="{912BE164-BC52-42CA-BD3E-884143A2CA22}">
      <dsp:nvSpPr>
        <dsp:cNvPr id="0" name=""/>
        <dsp:cNvSpPr/>
      </dsp:nvSpPr>
      <dsp:spPr>
        <a:xfrm>
          <a:off x="5486176" y="753815"/>
          <a:ext cx="1828353" cy="1583011"/>
        </a:xfrm>
        <a:prstGeom prst="rect">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t>…develops new leaders and members </a:t>
          </a:r>
          <a:endParaRPr lang="en-US" sz="1900" b="1" kern="1200" dirty="0"/>
        </a:p>
      </dsp:txBody>
      <dsp:txXfrm>
        <a:off x="5486176" y="753815"/>
        <a:ext cx="1828353" cy="1583011"/>
      </dsp:txXfrm>
    </dsp:sp>
    <dsp:sp modelId="{1CD043F6-BE5E-45DC-B0E5-311277C14D2C}">
      <dsp:nvSpPr>
        <dsp:cNvPr id="0" name=""/>
        <dsp:cNvSpPr/>
      </dsp:nvSpPr>
      <dsp:spPr>
        <a:xfrm>
          <a:off x="7314530" y="753815"/>
          <a:ext cx="1828353" cy="1583011"/>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t>…is often faster and more likely to succeed</a:t>
          </a:r>
          <a:endParaRPr lang="en-US" sz="1900" b="1" kern="1200" dirty="0"/>
        </a:p>
      </dsp:txBody>
      <dsp:txXfrm>
        <a:off x="7314530" y="753815"/>
        <a:ext cx="1828353" cy="1583011"/>
      </dsp:txXfrm>
    </dsp:sp>
    <dsp:sp modelId="{D921ECC6-E5A9-4A1E-9D53-5CFCD1AEFCD2}">
      <dsp:nvSpPr>
        <dsp:cNvPr id="0" name=""/>
        <dsp:cNvSpPr/>
      </dsp:nvSpPr>
      <dsp:spPr>
        <a:xfrm>
          <a:off x="0" y="2336826"/>
          <a:ext cx="9144000" cy="175890"/>
        </a:xfrm>
        <a:prstGeom prst="rect">
          <a:avLst/>
        </a:prstGeom>
        <a:no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EC8A5C-71E0-4F6C-98EB-F40F7CEB42BF}" type="datetimeFigureOut">
              <a:rPr lang="en-US" smtClean="0"/>
              <a:t>3/29/17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4D9F37-F90D-4ADA-8E26-90CA92BFB84A}" type="slidenum">
              <a:rPr lang="en-US" smtClean="0"/>
              <a:t>‹#›</a:t>
            </a:fld>
            <a:endParaRPr lang="en-US"/>
          </a:p>
        </p:txBody>
      </p:sp>
    </p:spTree>
    <p:extLst>
      <p:ext uri="{BB962C8B-B14F-4D97-AF65-F5344CB8AC3E}">
        <p14:creationId xmlns:p14="http://schemas.microsoft.com/office/powerpoint/2010/main" val="11714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7:40:</a:t>
            </a:r>
            <a:r>
              <a:rPr lang="en-US" baseline="0" dirty="0" smtClean="0"/>
              <a:t> Do a quick demographic poll, everyone here from Council 2, Washington State, stand up, HGEA, Hawaii, UPW Hawaii, Alaska, AMEA, Alaska PSEA, Alaska ASEA, Montana Council 9.</a:t>
            </a:r>
          </a:p>
          <a:p>
            <a:endParaRPr lang="en-US" baseline="0" dirty="0" smtClean="0"/>
          </a:p>
          <a:p>
            <a:r>
              <a:rPr lang="en-US" baseline="0" dirty="0" smtClean="0"/>
              <a:t>Welcome group, Joe &amp; I introduce ourselves.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24D9F37-F90D-4ADA-8E26-90CA92BFB84A}" type="slidenum">
              <a:rPr lang="en-US" smtClean="0"/>
              <a:t>2</a:t>
            </a:fld>
            <a:endParaRPr lang="en-US"/>
          </a:p>
        </p:txBody>
      </p:sp>
    </p:spTree>
    <p:extLst>
      <p:ext uri="{BB962C8B-B14F-4D97-AF65-F5344CB8AC3E}">
        <p14:creationId xmlns:p14="http://schemas.microsoft.com/office/powerpoint/2010/main" val="3401102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goals: Here’s what we’re going to do this morning</a:t>
            </a:r>
            <a:r>
              <a:rPr lang="is-IS" dirty="0" smtClean="0"/>
              <a:t>…</a:t>
            </a:r>
            <a:endParaRPr lang="en-US" dirty="0"/>
          </a:p>
        </p:txBody>
      </p:sp>
      <p:sp>
        <p:nvSpPr>
          <p:cNvPr id="4" name="Slide Number Placeholder 3"/>
          <p:cNvSpPr>
            <a:spLocks noGrp="1"/>
          </p:cNvSpPr>
          <p:nvPr>
            <p:ph type="sldNum" sz="quarter" idx="10"/>
          </p:nvPr>
        </p:nvSpPr>
        <p:spPr/>
        <p:txBody>
          <a:bodyPr/>
          <a:lstStyle/>
          <a:p>
            <a:fld id="{F24D9F37-F90D-4ADA-8E26-90CA92BFB84A}" type="slidenum">
              <a:rPr lang="en-US" smtClean="0"/>
              <a:t>3</a:t>
            </a:fld>
            <a:endParaRPr lang="en-US"/>
          </a:p>
        </p:txBody>
      </p:sp>
    </p:spTree>
    <p:extLst>
      <p:ext uri="{BB962C8B-B14F-4D97-AF65-F5344CB8AC3E}">
        <p14:creationId xmlns:p14="http://schemas.microsoft.com/office/powerpoint/2010/main" val="2404596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our plan for this morning. We need to get you out by</a:t>
            </a:r>
            <a:r>
              <a:rPr lang="en-US" baseline="0" dirty="0" smtClean="0"/>
              <a:t> 9:30 so we’ll be keeping careful track of time. Our time together will give you a chance to learn from each other, bring your experience and creative ideas to the table, have some fun and get inspiration to take home with you. </a:t>
            </a:r>
            <a:endParaRPr lang="en-US" dirty="0"/>
          </a:p>
        </p:txBody>
      </p:sp>
      <p:sp>
        <p:nvSpPr>
          <p:cNvPr id="4" name="Slide Number Placeholder 3"/>
          <p:cNvSpPr>
            <a:spLocks noGrp="1"/>
          </p:cNvSpPr>
          <p:nvPr>
            <p:ph type="sldNum" sz="quarter" idx="10"/>
          </p:nvPr>
        </p:nvSpPr>
        <p:spPr/>
        <p:txBody>
          <a:bodyPr/>
          <a:lstStyle/>
          <a:p>
            <a:fld id="{F24D9F37-F90D-4ADA-8E26-90CA92BFB84A}" type="slidenum">
              <a:rPr lang="en-US" smtClean="0"/>
              <a:t>4</a:t>
            </a:fld>
            <a:endParaRPr lang="en-US"/>
          </a:p>
        </p:txBody>
      </p:sp>
    </p:spTree>
    <p:extLst>
      <p:ext uri="{BB962C8B-B14F-4D97-AF65-F5344CB8AC3E}">
        <p14:creationId xmlns:p14="http://schemas.microsoft.com/office/powerpoint/2010/main" val="1558406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 can have quality time, here are our proposed ground rules –</a:t>
            </a:r>
            <a:r>
              <a:rPr lang="en-US" baseline="0" dirty="0" smtClean="0"/>
              <a:t> read and clarify those that may not be clear.</a:t>
            </a:r>
            <a:endParaRPr lang="en-US" dirty="0"/>
          </a:p>
        </p:txBody>
      </p:sp>
      <p:sp>
        <p:nvSpPr>
          <p:cNvPr id="4" name="Slide Number Placeholder 3"/>
          <p:cNvSpPr>
            <a:spLocks noGrp="1"/>
          </p:cNvSpPr>
          <p:nvPr>
            <p:ph type="sldNum" sz="quarter" idx="10"/>
          </p:nvPr>
        </p:nvSpPr>
        <p:spPr/>
        <p:txBody>
          <a:bodyPr/>
          <a:lstStyle/>
          <a:p>
            <a:fld id="{F24D9F37-F90D-4ADA-8E26-90CA92BFB84A}" type="slidenum">
              <a:rPr lang="en-US" smtClean="0"/>
              <a:t>5</a:t>
            </a:fld>
            <a:endParaRPr lang="en-US"/>
          </a:p>
        </p:txBody>
      </p:sp>
    </p:spTree>
    <p:extLst>
      <p:ext uri="{BB962C8B-B14F-4D97-AF65-F5344CB8AC3E}">
        <p14:creationId xmlns:p14="http://schemas.microsoft.com/office/powerpoint/2010/main" val="1010268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going to experiment with using direction action organizing to deal with a workplace problem.</a:t>
            </a:r>
            <a:r>
              <a:rPr lang="en-US" baseline="0" dirty="0" smtClean="0"/>
              <a:t> </a:t>
            </a:r>
          </a:p>
          <a:p>
            <a:endParaRPr lang="en-US" baseline="0" dirty="0" smtClean="0"/>
          </a:p>
          <a:p>
            <a:r>
              <a:rPr lang="en-US" dirty="0" smtClean="0"/>
              <a:t>Read</a:t>
            </a:r>
            <a:r>
              <a:rPr lang="en-US" baseline="0" dirty="0" smtClean="0"/>
              <a:t> and g</a:t>
            </a:r>
            <a:r>
              <a:rPr lang="en-US" dirty="0" smtClean="0"/>
              <a:t>ive an IL example?  </a:t>
            </a:r>
          </a:p>
          <a:p>
            <a:endParaRPr lang="en-US" dirty="0" smtClean="0"/>
          </a:p>
          <a:p>
            <a:r>
              <a:rPr lang="en-US" dirty="0" smtClean="0"/>
              <a:t>Let’s start</a:t>
            </a:r>
            <a:r>
              <a:rPr lang="en-US" baseline="0" dirty="0" smtClean="0"/>
              <a:t> by discussing the questions on Worksheet 1 – Opening Table Discussion. [Do NOT get responses from every table but try to make sure each table has a chance to respond to at least one question.]</a:t>
            </a:r>
          </a:p>
          <a:p>
            <a:endParaRPr lang="en-US" baseline="0" dirty="0" smtClean="0"/>
          </a:p>
          <a:p>
            <a:pPr marL="228600" indent="-228600">
              <a:buAutoNum type="arabicParenR"/>
            </a:pPr>
            <a:r>
              <a:rPr lang="en-US" baseline="0" dirty="0" smtClean="0"/>
              <a:t>What is the issue</a:t>
            </a:r>
          </a:p>
          <a:p>
            <a:pPr marL="228600" indent="-228600">
              <a:buAutoNum type="arabicParenR"/>
            </a:pPr>
            <a:r>
              <a:rPr lang="en-US" baseline="0" dirty="0" smtClean="0"/>
              <a:t>Do people seem to care about this issue? Why?</a:t>
            </a:r>
          </a:p>
          <a:p>
            <a:pPr marL="228600" indent="-228600">
              <a:buAutoNum type="arabicParenR"/>
            </a:pPr>
            <a:r>
              <a:rPr lang="en-US" baseline="0" dirty="0" smtClean="0"/>
              <a:t>Is this issue likely to unite or divide workers? Why?</a:t>
            </a:r>
            <a:endParaRPr lang="en-US" dirty="0" smtClean="0"/>
          </a:p>
          <a:p>
            <a:endParaRPr lang="en-US" dirty="0"/>
          </a:p>
        </p:txBody>
      </p:sp>
      <p:sp>
        <p:nvSpPr>
          <p:cNvPr id="4" name="Slide Number Placeholder 3"/>
          <p:cNvSpPr>
            <a:spLocks noGrp="1"/>
          </p:cNvSpPr>
          <p:nvPr>
            <p:ph type="sldNum" sz="quarter" idx="10"/>
          </p:nvPr>
        </p:nvSpPr>
        <p:spPr/>
        <p:txBody>
          <a:bodyPr/>
          <a:lstStyle/>
          <a:p>
            <a:fld id="{F24D9F37-F90D-4ADA-8E26-90CA92BFB84A}" type="slidenum">
              <a:rPr lang="en-US" smtClean="0"/>
              <a:t>6</a:t>
            </a:fld>
            <a:endParaRPr lang="en-US"/>
          </a:p>
        </p:txBody>
      </p:sp>
    </p:spTree>
    <p:extLst>
      <p:ext uri="{BB962C8B-B14F-4D97-AF65-F5344CB8AC3E}">
        <p14:creationId xmlns:p14="http://schemas.microsoft.com/office/powerpoint/2010/main" val="2304073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a:t>
            </a:r>
            <a:r>
              <a:rPr lang="en-US" baseline="0" dirty="0" smtClean="0"/>
              <a:t> and g</a:t>
            </a:r>
            <a:r>
              <a:rPr lang="en-US" dirty="0" smtClean="0"/>
              <a:t>ive an IL example?  </a:t>
            </a:r>
          </a:p>
          <a:p>
            <a:endParaRPr lang="en-US" dirty="0" smtClean="0"/>
          </a:p>
          <a:p>
            <a:r>
              <a:rPr lang="en-US" dirty="0" smtClean="0"/>
              <a:t>Let’s start</a:t>
            </a:r>
            <a:r>
              <a:rPr lang="en-US" baseline="0" dirty="0" smtClean="0"/>
              <a:t> by discussing the questions on Worksheet 1 – Opening Table Discussion. [Do NOT get responses from every table but try to make sure each table has a chance to respond to at least one question.]</a:t>
            </a:r>
          </a:p>
          <a:p>
            <a:endParaRPr lang="en-US" baseline="0" dirty="0" smtClean="0"/>
          </a:p>
          <a:p>
            <a:pPr marL="228600" indent="-228600">
              <a:buAutoNum type="arabicParenR"/>
            </a:pPr>
            <a:r>
              <a:rPr lang="en-US" baseline="0" dirty="0" smtClean="0"/>
              <a:t>What is the issue?</a:t>
            </a:r>
          </a:p>
          <a:p>
            <a:pPr marL="228600" indent="-228600">
              <a:buAutoNum type="arabicParenR"/>
            </a:pPr>
            <a:r>
              <a:rPr lang="en-US" baseline="0" dirty="0" smtClean="0"/>
              <a:t>Do people seem to care about this issue? Why?</a:t>
            </a:r>
          </a:p>
          <a:p>
            <a:pPr marL="228600" indent="-228600">
              <a:buAutoNum type="arabicParenR"/>
            </a:pPr>
            <a:r>
              <a:rPr lang="en-US" baseline="0" dirty="0" smtClean="0"/>
              <a:t>Is this issue likely to unite or divide workers? Why?</a:t>
            </a:r>
            <a:endParaRPr lang="en-US" dirty="0" smtClean="0"/>
          </a:p>
          <a:p>
            <a:endParaRPr lang="en-US" dirty="0"/>
          </a:p>
        </p:txBody>
      </p:sp>
      <p:sp>
        <p:nvSpPr>
          <p:cNvPr id="4" name="Slide Number Placeholder 3"/>
          <p:cNvSpPr>
            <a:spLocks noGrp="1"/>
          </p:cNvSpPr>
          <p:nvPr>
            <p:ph type="sldNum" sz="quarter" idx="10"/>
          </p:nvPr>
        </p:nvSpPr>
        <p:spPr/>
        <p:txBody>
          <a:bodyPr/>
          <a:lstStyle/>
          <a:p>
            <a:fld id="{F24D9F37-F90D-4ADA-8E26-90CA92BFB84A}" type="slidenum">
              <a:rPr lang="en-US" smtClean="0"/>
              <a:t>7</a:t>
            </a:fld>
            <a:endParaRPr lang="en-US"/>
          </a:p>
        </p:txBody>
      </p:sp>
    </p:spTree>
    <p:extLst>
      <p:ext uri="{BB962C8B-B14F-4D97-AF65-F5344CB8AC3E}">
        <p14:creationId xmlns:p14="http://schemas.microsoft.com/office/powerpoint/2010/main" val="2845789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for direct action organizing to work, it’s very important to start with a workplace issue that is suitable for organizing our co-workers to take action.</a:t>
            </a:r>
          </a:p>
          <a:p>
            <a:endParaRPr lang="en-US" dirty="0" smtClean="0"/>
          </a:p>
          <a:p>
            <a:r>
              <a:rPr lang="en-US" dirty="0" smtClean="0"/>
              <a:t>BUT, not all workplace problems are good ones to engage and activate others. Here are some criteria</a:t>
            </a:r>
            <a:r>
              <a:rPr lang="en-US" baseline="0" dirty="0" smtClean="0"/>
              <a:t> – also available on the Convention website for download.</a:t>
            </a:r>
          </a:p>
          <a:p>
            <a:endParaRPr lang="en-US" baseline="0" dirty="0" smtClean="0"/>
          </a:p>
          <a:p>
            <a:r>
              <a:rPr lang="en-US" baseline="0" dirty="0" smtClean="0"/>
              <a:t>What remedy should our union pursue? (shout outs) Is it a reasonable remedy? (page 6 of guide for more talking points)</a:t>
            </a:r>
          </a:p>
          <a:p>
            <a:endParaRPr lang="en-US" baseline="0" dirty="0" smtClean="0"/>
          </a:p>
          <a:p>
            <a:r>
              <a:rPr lang="en-US" baseline="0" dirty="0" smtClean="0"/>
              <a:t>What advice would you give to a local union leadership team about winning on this issue?</a:t>
            </a:r>
          </a:p>
          <a:p>
            <a:endParaRPr lang="en-US" baseline="0" dirty="0" smtClean="0"/>
          </a:p>
          <a:p>
            <a:r>
              <a:rPr lang="en-US" baseline="0" dirty="0" smtClean="0"/>
              <a:t>Changing hats, what advice would you give a management team?</a:t>
            </a:r>
          </a:p>
          <a:p>
            <a:endParaRPr lang="en-US" baseline="0" dirty="0" smtClean="0"/>
          </a:p>
          <a:p>
            <a:r>
              <a:rPr lang="en-US" baseline="0" dirty="0" smtClean="0"/>
              <a:t>What we’re going to do now is simulate what it would look like for both management and the local union to have a march on the boss.</a:t>
            </a:r>
            <a:endParaRPr lang="en-US" dirty="0"/>
          </a:p>
        </p:txBody>
      </p:sp>
      <p:sp>
        <p:nvSpPr>
          <p:cNvPr id="4" name="Slide Number Placeholder 3"/>
          <p:cNvSpPr>
            <a:spLocks noGrp="1"/>
          </p:cNvSpPr>
          <p:nvPr>
            <p:ph type="sldNum" sz="quarter" idx="10"/>
          </p:nvPr>
        </p:nvSpPr>
        <p:spPr/>
        <p:txBody>
          <a:bodyPr/>
          <a:lstStyle/>
          <a:p>
            <a:fld id="{F24D9F37-F90D-4ADA-8E26-90CA92BFB84A}" type="slidenum">
              <a:rPr lang="en-US" smtClean="0"/>
              <a:t>8</a:t>
            </a:fld>
            <a:endParaRPr lang="en-US"/>
          </a:p>
        </p:txBody>
      </p:sp>
    </p:spTree>
    <p:extLst>
      <p:ext uri="{BB962C8B-B14F-4D97-AF65-F5344CB8AC3E}">
        <p14:creationId xmlns:p14="http://schemas.microsoft.com/office/powerpoint/2010/main" val="392910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Deb debrief: Did</a:t>
            </a:r>
            <a:r>
              <a:rPr lang="en-US" baseline="0" dirty="0" smtClean="0"/>
              <a:t> this action build power for our union? How and why? (Teaching points page 10)</a:t>
            </a:r>
          </a:p>
          <a:p>
            <a:endParaRPr lang="en-US" baseline="0" dirty="0" smtClean="0"/>
          </a:p>
          <a:p>
            <a:r>
              <a:rPr lang="en-US" baseline="0" dirty="0" smtClean="0"/>
              <a:t>What was the the union’s strategy? How did the tactic, march on the boss, move the strategy forward? [Discuss meaning of target and how tactics and strategies work with different targets. Page 11]</a:t>
            </a:r>
          </a:p>
          <a:p>
            <a:endParaRPr lang="en-US" baseline="0" dirty="0" smtClean="0"/>
          </a:p>
          <a:p>
            <a:r>
              <a:rPr lang="en-US" baseline="0" dirty="0" smtClean="0"/>
              <a:t>Joe debrief: What was management’s strategy? [page 11 teaching points]</a:t>
            </a:r>
          </a:p>
          <a:p>
            <a:endParaRPr lang="en-US" baseline="0" dirty="0" smtClean="0"/>
          </a:p>
          <a:p>
            <a:r>
              <a:rPr lang="en-US" baseline="0" dirty="0" smtClean="0"/>
              <a:t>Turnout – What roles dos turnout play in a successful action?</a:t>
            </a:r>
          </a:p>
          <a:p>
            <a:endParaRPr lang="en-US" baseline="0" dirty="0" smtClean="0"/>
          </a:p>
          <a:p>
            <a:r>
              <a:rPr lang="en-US" baseline="0" dirty="0" smtClean="0"/>
              <a:t>Message – What was our union’s message? How might it have been received by different audiences? [page 12]</a:t>
            </a:r>
          </a:p>
          <a:p>
            <a:endParaRPr lang="en-US" baseline="0" dirty="0" smtClean="0"/>
          </a:p>
          <a:p>
            <a:r>
              <a:rPr lang="en-US" baseline="0" dirty="0" smtClean="0"/>
              <a:t>Deb: Documenting – Ask the doc group if they have any comments about how things looked from their perspective. Why is it important that we document the action? What do we do with the documentation? [page 13]</a:t>
            </a:r>
          </a:p>
          <a:p>
            <a:endParaRPr lang="en-US" baseline="0" dirty="0" smtClean="0"/>
          </a:p>
          <a:p>
            <a:r>
              <a:rPr lang="en-US" baseline="0" dirty="0" smtClean="0"/>
              <a:t>Next Steps/Escalation: Report out their plan if we don’t win following this action.</a:t>
            </a:r>
          </a:p>
          <a:p>
            <a:endParaRPr lang="en-US" baseline="0" dirty="0" smtClean="0"/>
          </a:p>
          <a:p>
            <a:r>
              <a:rPr lang="en-US" baseline="0" dirty="0" smtClean="0"/>
              <a:t>Joe: How to Apply this at Home [page 14]</a:t>
            </a:r>
          </a:p>
          <a:p>
            <a:endParaRPr lang="en-US" baseline="0" dirty="0" smtClean="0"/>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F24D9F37-F90D-4ADA-8E26-90CA92BFB84A}" type="slidenum">
              <a:rPr lang="en-US" smtClean="0"/>
              <a:t>9</a:t>
            </a:fld>
            <a:endParaRPr lang="en-US"/>
          </a:p>
        </p:txBody>
      </p:sp>
    </p:spTree>
    <p:extLst>
      <p:ext uri="{BB962C8B-B14F-4D97-AF65-F5344CB8AC3E}">
        <p14:creationId xmlns:p14="http://schemas.microsoft.com/office/powerpoint/2010/main" val="3030517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Resources you can look up. The AFSCME Handbooks are online</a:t>
            </a:r>
            <a:r>
              <a:rPr lang="en-US" baseline="0" dirty="0" smtClean="0"/>
              <a:t> at </a:t>
            </a:r>
            <a:r>
              <a:rPr lang="en-US" baseline="0" dirty="0" err="1" smtClean="0"/>
              <a:t>afscme.org</a:t>
            </a:r>
            <a:endParaRPr lang="en-US" dirty="0" smtClean="0"/>
          </a:p>
          <a:p>
            <a:endParaRPr lang="en-US" dirty="0" smtClean="0"/>
          </a:p>
          <a:p>
            <a:r>
              <a:rPr lang="en-US" dirty="0" smtClean="0"/>
              <a:t>We want to hear about direction actions you do when you are back home.</a:t>
            </a:r>
            <a:r>
              <a:rPr lang="en-US" baseline="0" dirty="0" smtClean="0"/>
              <a:t> You will see highlights from our documentation teams in a slide show later this week.</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24D9F37-F90D-4ADA-8E26-90CA92BFB84A}" type="slidenum">
              <a:rPr lang="en-US" smtClean="0"/>
              <a:t>10</a:t>
            </a:fld>
            <a:endParaRPr lang="en-US"/>
          </a:p>
        </p:txBody>
      </p:sp>
    </p:spTree>
    <p:extLst>
      <p:ext uri="{BB962C8B-B14F-4D97-AF65-F5344CB8AC3E}">
        <p14:creationId xmlns:p14="http://schemas.microsoft.com/office/powerpoint/2010/main" val="3730479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will also have a chance to take direct action this afternoon marching on the Trump Towers. Thank you all. See you on the streets!</a:t>
            </a:r>
          </a:p>
          <a:p>
            <a:endParaRPr lang="en-US" baseline="0" dirty="0" smtClean="0"/>
          </a:p>
          <a:p>
            <a:r>
              <a:rPr lang="en-US" baseline="0" dirty="0" smtClean="0"/>
              <a:t>[Documentation team needs to choose their top photos, 10 at most, and email them to </a:t>
            </a:r>
            <a:r>
              <a:rPr lang="en-US" baseline="0" dirty="0" err="1" smtClean="0"/>
              <a:t>sally@afscme.org</a:t>
            </a:r>
            <a:r>
              <a:rPr lang="en-US" baseline="0" smtClean="0"/>
              <a:t>]</a:t>
            </a:r>
            <a:endParaRPr lang="en-US" baseline="0" dirty="0" smtClean="0"/>
          </a:p>
        </p:txBody>
      </p:sp>
      <p:sp>
        <p:nvSpPr>
          <p:cNvPr id="4" name="Slide Number Placeholder 3"/>
          <p:cNvSpPr>
            <a:spLocks noGrp="1"/>
          </p:cNvSpPr>
          <p:nvPr>
            <p:ph type="sldNum" sz="quarter" idx="10"/>
          </p:nvPr>
        </p:nvSpPr>
        <p:spPr/>
        <p:txBody>
          <a:bodyPr/>
          <a:lstStyle/>
          <a:p>
            <a:fld id="{F24D9F37-F90D-4ADA-8E26-90CA92BFB84A}" type="slidenum">
              <a:rPr lang="en-US" smtClean="0"/>
              <a:t>11</a:t>
            </a:fld>
            <a:endParaRPr lang="en-US"/>
          </a:p>
        </p:txBody>
      </p:sp>
    </p:spTree>
    <p:extLst>
      <p:ext uri="{BB962C8B-B14F-4D97-AF65-F5344CB8AC3E}">
        <p14:creationId xmlns:p14="http://schemas.microsoft.com/office/powerpoint/2010/main" val="1688048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F66801-635C-CC4C-B63B-AA15A72A821C}" type="datetimeFigureOut">
              <a:rPr lang="en-US" smtClean="0"/>
              <a:t>3/29/17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51228-31B6-4449-8A6B-FCDA4395D965}" type="slidenum">
              <a:rPr lang="en-US" smtClean="0"/>
              <a:t>‹#›</a:t>
            </a:fld>
            <a:endParaRPr lang="en-US"/>
          </a:p>
        </p:txBody>
      </p:sp>
    </p:spTree>
    <p:extLst>
      <p:ext uri="{BB962C8B-B14F-4D97-AF65-F5344CB8AC3E}">
        <p14:creationId xmlns:p14="http://schemas.microsoft.com/office/powerpoint/2010/main" val="109042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F66801-635C-CC4C-B63B-AA15A72A821C}" type="datetimeFigureOut">
              <a:rPr lang="en-US" smtClean="0"/>
              <a:t>3/29/17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51228-31B6-4449-8A6B-FCDA4395D965}" type="slidenum">
              <a:rPr lang="en-US" smtClean="0"/>
              <a:t>‹#›</a:t>
            </a:fld>
            <a:endParaRPr lang="en-US"/>
          </a:p>
        </p:txBody>
      </p:sp>
    </p:spTree>
    <p:extLst>
      <p:ext uri="{BB962C8B-B14F-4D97-AF65-F5344CB8AC3E}">
        <p14:creationId xmlns:p14="http://schemas.microsoft.com/office/powerpoint/2010/main" val="3705636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F66801-635C-CC4C-B63B-AA15A72A821C}" type="datetimeFigureOut">
              <a:rPr lang="en-US" smtClean="0"/>
              <a:t>3/29/17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51228-31B6-4449-8A6B-FCDA4395D965}" type="slidenum">
              <a:rPr lang="en-US" smtClean="0"/>
              <a:t>‹#›</a:t>
            </a:fld>
            <a:endParaRPr lang="en-US"/>
          </a:p>
        </p:txBody>
      </p:sp>
    </p:spTree>
    <p:extLst>
      <p:ext uri="{BB962C8B-B14F-4D97-AF65-F5344CB8AC3E}">
        <p14:creationId xmlns:p14="http://schemas.microsoft.com/office/powerpoint/2010/main" val="240425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F66801-635C-CC4C-B63B-AA15A72A821C}" type="datetimeFigureOut">
              <a:rPr lang="en-US" smtClean="0"/>
              <a:t>3/29/17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D51228-31B6-4449-8A6B-FCDA4395D965}" type="slidenum">
              <a:rPr lang="en-US" smtClean="0"/>
              <a:t>‹#›</a:t>
            </a:fld>
            <a:endParaRPr lang="en-US"/>
          </a:p>
        </p:txBody>
      </p:sp>
    </p:spTree>
    <p:extLst>
      <p:ext uri="{BB962C8B-B14F-4D97-AF65-F5344CB8AC3E}">
        <p14:creationId xmlns:p14="http://schemas.microsoft.com/office/powerpoint/2010/main" val="3845663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F66801-635C-CC4C-B63B-AA15A72A821C}" type="datetimeFigureOut">
              <a:rPr lang="en-US" smtClean="0"/>
              <a:t>3/29/17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D51228-31B6-4449-8A6B-FCDA4395D965}" type="slidenum">
              <a:rPr lang="en-US" smtClean="0"/>
              <a:t>‹#›</a:t>
            </a:fld>
            <a:endParaRPr lang="en-US"/>
          </a:p>
        </p:txBody>
      </p:sp>
    </p:spTree>
    <p:extLst>
      <p:ext uri="{BB962C8B-B14F-4D97-AF65-F5344CB8AC3E}">
        <p14:creationId xmlns:p14="http://schemas.microsoft.com/office/powerpoint/2010/main" val="183260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F66801-635C-CC4C-B63B-AA15A72A821C}" type="datetimeFigureOut">
              <a:rPr lang="en-US" smtClean="0"/>
              <a:t>3/29/17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D51228-31B6-4449-8A6B-FCDA4395D965}" type="slidenum">
              <a:rPr lang="en-US" smtClean="0"/>
              <a:t>‹#›</a:t>
            </a:fld>
            <a:endParaRPr lang="en-US"/>
          </a:p>
        </p:txBody>
      </p:sp>
    </p:spTree>
    <p:extLst>
      <p:ext uri="{BB962C8B-B14F-4D97-AF65-F5344CB8AC3E}">
        <p14:creationId xmlns:p14="http://schemas.microsoft.com/office/powerpoint/2010/main" val="1170597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F66801-635C-CC4C-B63B-AA15A72A821C}" type="datetimeFigureOut">
              <a:rPr lang="en-US" smtClean="0"/>
              <a:t>3/29/17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D51228-31B6-4449-8A6B-FCDA4395D965}" type="slidenum">
              <a:rPr lang="en-US" smtClean="0"/>
              <a:t>‹#›</a:t>
            </a:fld>
            <a:endParaRPr lang="en-US"/>
          </a:p>
        </p:txBody>
      </p:sp>
    </p:spTree>
    <p:extLst>
      <p:ext uri="{BB962C8B-B14F-4D97-AF65-F5344CB8AC3E}">
        <p14:creationId xmlns:p14="http://schemas.microsoft.com/office/powerpoint/2010/main" val="3333764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F66801-635C-CC4C-B63B-AA15A72A821C}" type="datetimeFigureOut">
              <a:rPr lang="en-US" smtClean="0"/>
              <a:t>3/29/17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D51228-31B6-4449-8A6B-FCDA4395D965}" type="slidenum">
              <a:rPr lang="en-US" smtClean="0"/>
              <a:t>‹#›</a:t>
            </a:fld>
            <a:endParaRPr lang="en-US"/>
          </a:p>
        </p:txBody>
      </p:sp>
    </p:spTree>
    <p:extLst>
      <p:ext uri="{BB962C8B-B14F-4D97-AF65-F5344CB8AC3E}">
        <p14:creationId xmlns:p14="http://schemas.microsoft.com/office/powerpoint/2010/main" val="4072543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F66801-635C-CC4C-B63B-AA15A72A821C}" type="datetimeFigureOut">
              <a:rPr lang="en-US" smtClean="0"/>
              <a:t>3/29/17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D51228-31B6-4449-8A6B-FCDA4395D965}" type="slidenum">
              <a:rPr lang="en-US" smtClean="0"/>
              <a:t>‹#›</a:t>
            </a:fld>
            <a:endParaRPr lang="en-US"/>
          </a:p>
        </p:txBody>
      </p:sp>
    </p:spTree>
    <p:extLst>
      <p:ext uri="{BB962C8B-B14F-4D97-AF65-F5344CB8AC3E}">
        <p14:creationId xmlns:p14="http://schemas.microsoft.com/office/powerpoint/2010/main" val="3040136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F66801-635C-CC4C-B63B-AA15A72A821C}" type="datetimeFigureOut">
              <a:rPr lang="en-US" smtClean="0"/>
              <a:t>3/29/17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51228-31B6-4449-8A6B-FCDA4395D965}" type="slidenum">
              <a:rPr lang="en-US" smtClean="0"/>
              <a:t>‹#›</a:t>
            </a:fld>
            <a:endParaRPr lang="en-US"/>
          </a:p>
        </p:txBody>
      </p:sp>
    </p:spTree>
    <p:extLst>
      <p:ext uri="{BB962C8B-B14F-4D97-AF65-F5344CB8AC3E}">
        <p14:creationId xmlns:p14="http://schemas.microsoft.com/office/powerpoint/2010/main" val="581727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F66801-635C-CC4C-B63B-AA15A72A821C}" type="datetimeFigureOut">
              <a:rPr lang="en-US" smtClean="0"/>
              <a:t>3/29/17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51228-31B6-4449-8A6B-FCDA4395D965}" type="slidenum">
              <a:rPr lang="en-US" smtClean="0"/>
              <a:t>‹#›</a:t>
            </a:fld>
            <a:endParaRPr lang="en-US"/>
          </a:p>
        </p:txBody>
      </p:sp>
    </p:spTree>
    <p:extLst>
      <p:ext uri="{BB962C8B-B14F-4D97-AF65-F5344CB8AC3E}">
        <p14:creationId xmlns:p14="http://schemas.microsoft.com/office/powerpoint/2010/main" val="25833653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9F66801-635C-CC4C-B63B-AA15A72A821C}" type="datetimeFigureOut">
              <a:rPr lang="en-US" smtClean="0"/>
              <a:t>3/29/17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2D51228-31B6-4449-8A6B-FCDA4395D965}" type="slidenum">
              <a:rPr lang="en-US" smtClean="0"/>
              <a:t>‹#›</a:t>
            </a:fld>
            <a:endParaRPr lang="en-US"/>
          </a:p>
        </p:txBody>
      </p:sp>
    </p:spTree>
    <p:extLst>
      <p:ext uri="{BB962C8B-B14F-4D97-AF65-F5344CB8AC3E}">
        <p14:creationId xmlns:p14="http://schemas.microsoft.com/office/powerpoint/2010/main" val="2798522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9"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diagramData" Target="../diagrams/data3.xml"/><Relationship Id="rId5" Type="http://schemas.openxmlformats.org/officeDocument/2006/relationships/diagramLayout" Target="../diagrams/layout3.xml"/><Relationship Id="rId6" Type="http://schemas.openxmlformats.org/officeDocument/2006/relationships/diagramQuickStyle" Target="../diagrams/quickStyle3.xml"/><Relationship Id="rId7" Type="http://schemas.openxmlformats.org/officeDocument/2006/relationships/diagramColors" Target="../diagrams/colors3.xml"/><Relationship Id="rId8"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diagramData" Target="../diagrams/data4.xml"/><Relationship Id="rId5" Type="http://schemas.openxmlformats.org/officeDocument/2006/relationships/diagramLayout" Target="../diagrams/layout4.xml"/><Relationship Id="rId6" Type="http://schemas.openxmlformats.org/officeDocument/2006/relationships/diagramQuickStyle" Target="../diagrams/quickStyle4.xml"/><Relationship Id="rId7" Type="http://schemas.openxmlformats.org/officeDocument/2006/relationships/diagramColors" Target="../diagrams/colors4.xml"/><Relationship Id="rId8"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diagramData" Target="../diagrams/data5.xml"/><Relationship Id="rId5" Type="http://schemas.openxmlformats.org/officeDocument/2006/relationships/diagramLayout" Target="../diagrams/layout5.xml"/><Relationship Id="rId6" Type="http://schemas.openxmlformats.org/officeDocument/2006/relationships/diagramQuickStyle" Target="../diagrams/quickStyle5.xml"/><Relationship Id="rId7" Type="http://schemas.openxmlformats.org/officeDocument/2006/relationships/diagramColors" Target="../diagrams/colors5.xml"/><Relationship Id="rId8" Type="http://schemas.microsoft.com/office/2007/relationships/diagramDrawing" Target="../diagrams/drawing5.xml"/><Relationship Id="rId9"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diagramData" Target="../diagrams/data6.xml"/><Relationship Id="rId5" Type="http://schemas.openxmlformats.org/officeDocument/2006/relationships/diagramLayout" Target="../diagrams/layout6.xml"/><Relationship Id="rId6" Type="http://schemas.openxmlformats.org/officeDocument/2006/relationships/diagramQuickStyle" Target="../diagrams/quickStyle6.xml"/><Relationship Id="rId7" Type="http://schemas.openxmlformats.org/officeDocument/2006/relationships/diagramColors" Target="../diagrams/colors6.xml"/><Relationship Id="rId8" Type="http://schemas.microsoft.com/office/2007/relationships/diagramDrawing" Target="../diagrams/drawing6.xml"/><Relationship Id="rId9" Type="http://schemas.openxmlformats.org/officeDocument/2006/relationships/image" Target="../media/image4.jpeg"/><Relationship Id="rId10" Type="http://schemas.openxmlformats.org/officeDocument/2006/relationships/image" Target="../media/image5.jpeg"/><Relationship Id="rId11"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1" Type="http://schemas.microsoft.com/office/2007/relationships/hdphoto" Target="../media/hdphoto1.wdp"/><Relationship Id="rId12" Type="http://schemas.openxmlformats.org/officeDocument/2006/relationships/image" Target="../media/image12.jpeg"/><Relationship Id="rId13" Type="http://schemas.openxmlformats.org/officeDocument/2006/relationships/image" Target="../media/image13.jpeg"/><Relationship Id="rId14" Type="http://schemas.openxmlformats.org/officeDocument/2006/relationships/image" Target="../media/image14.jpeg"/><Relationship Id="rId15" Type="http://schemas.openxmlformats.org/officeDocument/2006/relationships/image" Target="../media/image15.png"/><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slideLayout" Target="../slideLayouts/slideLayout2.xml"/><Relationship Id="rId5" Type="http://schemas.openxmlformats.org/officeDocument/2006/relationships/notesSlide" Target="../notesSlides/notesSlide9.xml"/><Relationship Id="rId6" Type="http://schemas.openxmlformats.org/officeDocument/2006/relationships/image" Target="../media/image8.jpg"/><Relationship Id="rId7" Type="http://schemas.openxmlformats.org/officeDocument/2006/relationships/image" Target="../media/image2.jpg"/><Relationship Id="rId8" Type="http://schemas.openxmlformats.org/officeDocument/2006/relationships/image" Target="../media/image9.jpg"/><Relationship Id="rId9" Type="http://schemas.openxmlformats.org/officeDocument/2006/relationships/image" Target="../media/image10.jpg"/><Relationship Id="rId10"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0475798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d-bottom-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41521"/>
            <a:ext cx="9144000" cy="1088571"/>
          </a:xfrm>
          <a:prstGeom prst="rect">
            <a:avLst/>
          </a:prstGeom>
        </p:spPr>
      </p:pic>
      <p:sp>
        <p:nvSpPr>
          <p:cNvPr id="2" name="Title 1"/>
          <p:cNvSpPr>
            <a:spLocks noGrp="1"/>
          </p:cNvSpPr>
          <p:nvPr>
            <p:ph type="title"/>
          </p:nvPr>
        </p:nvSpPr>
        <p:spPr>
          <a:xfrm>
            <a:off x="0" y="-209"/>
            <a:ext cx="9144000" cy="857250"/>
          </a:xfrm>
        </p:spPr>
        <p:txBody>
          <a:bodyPr>
            <a:normAutofit/>
          </a:bodyPr>
          <a:lstStyle/>
          <a:p>
            <a:r>
              <a:rPr lang="en-US" sz="4000" b="1" dirty="0" smtClean="0"/>
              <a:t>Welcome!</a:t>
            </a:r>
            <a:endParaRPr lang="en-US" sz="4000" b="1" dirty="0"/>
          </a:p>
        </p:txBody>
      </p:sp>
      <p:graphicFrame>
        <p:nvGraphicFramePr>
          <p:cNvPr id="5" name="Diagram 4"/>
          <p:cNvGraphicFramePr/>
          <p:nvPr>
            <p:extLst>
              <p:ext uri="{D42A27DB-BD31-4B8C-83A1-F6EECF244321}">
                <p14:modId xmlns:p14="http://schemas.microsoft.com/office/powerpoint/2010/main" val="2747252129"/>
              </p:ext>
            </p:extLst>
          </p:nvPr>
        </p:nvGraphicFramePr>
        <p:xfrm>
          <a:off x="1" y="857041"/>
          <a:ext cx="9144000" cy="31053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689798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d-bottom-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41521"/>
            <a:ext cx="9144000" cy="1088571"/>
          </a:xfrm>
          <a:prstGeom prst="rect">
            <a:avLst/>
          </a:prstGeom>
        </p:spPr>
      </p:pic>
      <p:sp>
        <p:nvSpPr>
          <p:cNvPr id="2" name="Title 1"/>
          <p:cNvSpPr>
            <a:spLocks noGrp="1"/>
          </p:cNvSpPr>
          <p:nvPr>
            <p:ph type="title"/>
          </p:nvPr>
        </p:nvSpPr>
        <p:spPr>
          <a:xfrm>
            <a:off x="0" y="-3571"/>
            <a:ext cx="9144000" cy="857250"/>
          </a:xfrm>
        </p:spPr>
        <p:txBody>
          <a:bodyPr>
            <a:normAutofit/>
          </a:bodyPr>
          <a:lstStyle/>
          <a:p>
            <a:r>
              <a:rPr lang="en-US" sz="4000" b="1" dirty="0" smtClean="0"/>
              <a:t>AFSCME in Action Goals</a:t>
            </a:r>
            <a:endParaRPr lang="en-US" sz="4000" b="1" dirty="0"/>
          </a:p>
        </p:txBody>
      </p:sp>
      <p:graphicFrame>
        <p:nvGraphicFramePr>
          <p:cNvPr id="5" name="Diagram 4"/>
          <p:cNvGraphicFramePr/>
          <p:nvPr>
            <p:extLst>
              <p:ext uri="{D42A27DB-BD31-4B8C-83A1-F6EECF244321}">
                <p14:modId xmlns:p14="http://schemas.microsoft.com/office/powerpoint/2010/main" val="2460126666"/>
              </p:ext>
            </p:extLst>
          </p:nvPr>
        </p:nvGraphicFramePr>
        <p:xfrm>
          <a:off x="40340" y="768687"/>
          <a:ext cx="9063318" cy="17883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Picture 11"/>
          <p:cNvPicPr>
            <a:picLocks noChangeAspect="1"/>
          </p:cNvPicPr>
          <p:nvPr/>
        </p:nvPicPr>
        <p:blipFill rotWithShape="1">
          <a:blip r:embed="rId9">
            <a:extLst>
              <a:ext uri="{28A0092B-C50C-407E-A947-70E740481C1C}">
                <a14:useLocalDpi xmlns:a14="http://schemas.microsoft.com/office/drawing/2010/main" val="0"/>
              </a:ext>
            </a:extLst>
          </a:blip>
          <a:srcRect t="8062" r="505" b="13204"/>
          <a:stretch/>
        </p:blipFill>
        <p:spPr>
          <a:xfrm>
            <a:off x="183776" y="2542480"/>
            <a:ext cx="8776447" cy="1599041"/>
          </a:xfrm>
          <a:prstGeom prst="rect">
            <a:avLst/>
          </a:prstGeom>
          <a:ln>
            <a:noFill/>
          </a:ln>
          <a:effectLst>
            <a:softEdge rad="112500"/>
          </a:effectLst>
        </p:spPr>
      </p:pic>
    </p:spTree>
    <p:extLst>
      <p:ext uri="{BB962C8B-B14F-4D97-AF65-F5344CB8AC3E}">
        <p14:creationId xmlns:p14="http://schemas.microsoft.com/office/powerpoint/2010/main" val="34667750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d-bottom-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41521"/>
            <a:ext cx="9144000" cy="1088571"/>
          </a:xfrm>
          <a:prstGeom prst="rect">
            <a:avLst/>
          </a:prstGeom>
        </p:spPr>
      </p:pic>
      <p:sp>
        <p:nvSpPr>
          <p:cNvPr id="2" name="Title 1"/>
          <p:cNvSpPr>
            <a:spLocks noGrp="1"/>
          </p:cNvSpPr>
          <p:nvPr>
            <p:ph type="title"/>
          </p:nvPr>
        </p:nvSpPr>
        <p:spPr>
          <a:xfrm>
            <a:off x="0" y="0"/>
            <a:ext cx="9144000" cy="857250"/>
          </a:xfrm>
        </p:spPr>
        <p:txBody>
          <a:bodyPr>
            <a:normAutofit/>
          </a:bodyPr>
          <a:lstStyle/>
          <a:p>
            <a:r>
              <a:rPr lang="en-US" sz="4000" b="1" dirty="0" smtClean="0"/>
              <a:t>Agenda</a:t>
            </a:r>
            <a:endParaRPr lang="en-US" sz="4000" b="1" dirty="0"/>
          </a:p>
        </p:txBody>
      </p:sp>
      <p:graphicFrame>
        <p:nvGraphicFramePr>
          <p:cNvPr id="5" name="Diagram 4"/>
          <p:cNvGraphicFramePr/>
          <p:nvPr>
            <p:extLst>
              <p:ext uri="{D42A27DB-BD31-4B8C-83A1-F6EECF244321}">
                <p14:modId xmlns:p14="http://schemas.microsoft.com/office/powerpoint/2010/main" val="1364995077"/>
              </p:ext>
            </p:extLst>
          </p:nvPr>
        </p:nvGraphicFramePr>
        <p:xfrm>
          <a:off x="89647" y="252548"/>
          <a:ext cx="8964706" cy="41415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04472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d-bottom-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41521"/>
            <a:ext cx="9144000" cy="1088571"/>
          </a:xfrm>
          <a:prstGeom prst="rect">
            <a:avLst/>
          </a:prstGeom>
        </p:spPr>
      </p:pic>
      <p:sp>
        <p:nvSpPr>
          <p:cNvPr id="2" name="Title 1"/>
          <p:cNvSpPr>
            <a:spLocks noGrp="1"/>
          </p:cNvSpPr>
          <p:nvPr>
            <p:ph type="title"/>
          </p:nvPr>
        </p:nvSpPr>
        <p:spPr>
          <a:xfrm>
            <a:off x="0" y="0"/>
            <a:ext cx="9144000" cy="857250"/>
          </a:xfrm>
        </p:spPr>
        <p:txBody>
          <a:bodyPr>
            <a:normAutofit/>
          </a:bodyPr>
          <a:lstStyle/>
          <a:p>
            <a:r>
              <a:rPr lang="en-US" sz="4000" b="1" dirty="0" smtClean="0"/>
              <a:t>Ground Rules</a:t>
            </a:r>
            <a:endParaRPr lang="en-US" sz="4000" b="1" dirty="0"/>
          </a:p>
        </p:txBody>
      </p:sp>
      <p:graphicFrame>
        <p:nvGraphicFramePr>
          <p:cNvPr id="5" name="Diagram 4"/>
          <p:cNvGraphicFramePr/>
          <p:nvPr>
            <p:extLst>
              <p:ext uri="{D42A27DB-BD31-4B8C-83A1-F6EECF244321}">
                <p14:modId xmlns:p14="http://schemas.microsoft.com/office/powerpoint/2010/main" val="3717428725"/>
              </p:ext>
            </p:extLst>
          </p:nvPr>
        </p:nvGraphicFramePr>
        <p:xfrm>
          <a:off x="62753" y="444137"/>
          <a:ext cx="9018494" cy="40920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177369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d-bottom-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41521"/>
            <a:ext cx="9144000" cy="1088571"/>
          </a:xfrm>
          <a:prstGeom prst="rect">
            <a:avLst/>
          </a:prstGeom>
        </p:spPr>
      </p:pic>
      <p:sp>
        <p:nvSpPr>
          <p:cNvPr id="2" name="Title 1"/>
          <p:cNvSpPr>
            <a:spLocks noGrp="1"/>
          </p:cNvSpPr>
          <p:nvPr>
            <p:ph type="title"/>
          </p:nvPr>
        </p:nvSpPr>
        <p:spPr>
          <a:xfrm>
            <a:off x="0" y="-3571"/>
            <a:ext cx="9144000" cy="857250"/>
          </a:xfrm>
        </p:spPr>
        <p:txBody>
          <a:bodyPr>
            <a:normAutofit/>
          </a:bodyPr>
          <a:lstStyle/>
          <a:p>
            <a:r>
              <a:rPr lang="en-US" sz="4000" b="1" dirty="0" smtClean="0"/>
              <a:t>Principles of Direct Action Organizing</a:t>
            </a:r>
            <a:endParaRPr lang="en-US" sz="4000" b="1" dirty="0"/>
          </a:p>
        </p:txBody>
      </p:sp>
      <p:graphicFrame>
        <p:nvGraphicFramePr>
          <p:cNvPr id="5" name="Diagram 4"/>
          <p:cNvGraphicFramePr/>
          <p:nvPr>
            <p:extLst>
              <p:ext uri="{D42A27DB-BD31-4B8C-83A1-F6EECF244321}">
                <p14:modId xmlns:p14="http://schemas.microsoft.com/office/powerpoint/2010/main" val="4116750800"/>
              </p:ext>
            </p:extLst>
          </p:nvPr>
        </p:nvGraphicFramePr>
        <p:xfrm>
          <a:off x="40340" y="768687"/>
          <a:ext cx="9063318" cy="17883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Picture 11"/>
          <p:cNvPicPr>
            <a:picLocks noChangeAspect="1"/>
          </p:cNvPicPr>
          <p:nvPr/>
        </p:nvPicPr>
        <p:blipFill rotWithShape="1">
          <a:blip r:embed="rId9">
            <a:extLst>
              <a:ext uri="{28A0092B-C50C-407E-A947-70E740481C1C}">
                <a14:useLocalDpi xmlns:a14="http://schemas.microsoft.com/office/drawing/2010/main" val="0"/>
              </a:ext>
            </a:extLst>
          </a:blip>
          <a:srcRect t="8062" r="505" b="13204"/>
          <a:stretch/>
        </p:blipFill>
        <p:spPr>
          <a:xfrm>
            <a:off x="183776" y="2542480"/>
            <a:ext cx="8776447" cy="1599041"/>
          </a:xfrm>
          <a:prstGeom prst="rect">
            <a:avLst/>
          </a:prstGeom>
          <a:ln>
            <a:noFill/>
          </a:ln>
          <a:effectLst>
            <a:softEdge rad="112500"/>
          </a:effectLst>
        </p:spPr>
      </p:pic>
    </p:spTree>
    <p:extLst>
      <p:ext uri="{BB962C8B-B14F-4D97-AF65-F5344CB8AC3E}">
        <p14:creationId xmlns:p14="http://schemas.microsoft.com/office/powerpoint/2010/main" val="6174921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d-bottom-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41521"/>
            <a:ext cx="9144000" cy="1088571"/>
          </a:xfrm>
          <a:prstGeom prst="rect">
            <a:avLst/>
          </a:prstGeom>
        </p:spPr>
      </p:pic>
      <p:graphicFrame>
        <p:nvGraphicFramePr>
          <p:cNvPr id="7" name="Diagram 6"/>
          <p:cNvGraphicFramePr/>
          <p:nvPr>
            <p:extLst>
              <p:ext uri="{D42A27DB-BD31-4B8C-83A1-F6EECF244321}">
                <p14:modId xmlns:p14="http://schemas.microsoft.com/office/powerpoint/2010/main" val="4061181979"/>
              </p:ext>
            </p:extLst>
          </p:nvPr>
        </p:nvGraphicFramePr>
        <p:xfrm>
          <a:off x="0" y="-1788"/>
          <a:ext cx="9144000" cy="2512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descr="https://lh3.googleusercontent.com/kDb-seaJwnxcpyvEjWeXuYiVbfxuLej2o9uMSORVFbZQfykQlGtPW_CF2pZWTkRfC2yVjZSZ0AIxtA3YYfCHGfzfCeVyuy68RA9Fr3aTOxknVC-_Ps0kdmGZWRaS3xZslue5Mla4ROSBu_nhsrymSKx5lB3NH1ygS0QPmn7EbW4MIjmois5l9OI8H0I0fUFqQUIw6n4z-KBX-P8eXl1XbrN1RijUGcNntXb7nFS4R-srBddPcx9_58x-2m3bjAtHxgIQ8Obj4opxXfPrEXzadpTJQKFksg05bqnTV6qyNHWRuIlJraOz0sx5puoUt9ECLMyxphX1y7MqrGHpjRdICX8DeLZyg0HF--wL6s-cjhImK_HshP0qI01BpW9TegP9iCZBh5QbjaHsN40cIwyqAvgfBdW05BGggkqIKj26OTWIP_dPr4ha6Ix91wPqcMqUBVrAbNQwjbr6BXsaBKBTvST9VvZfLrNFGBMY3iWI0wGtN2clqz_aYoalqKlQSy5mXWs-jah-uVBXVQKzgR2xqxOjI0rxa4Smm1yBTb9A8EdkYWU9_WHWapXCkasOSfc0MmYcLOsPZ2Mg6dCu4xe-GJ_uzYmHDTI=w1110-h740-n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2391" y="2314937"/>
            <a:ext cx="2736089" cy="1824061"/>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2" descr="https://lh3.googleusercontent.com/PiNybOpKX4x1bWexSplAqAbx9k_hHSat6PWrK8moelTAurU0yDf30hxNqxyN-7LjYX-KdKzaalhOSptl-Zh3zsLhy7TERsi4qBJVaGrnMPMIOCBJpnwu_-Ij_blBxByAdR93PJke1L2YpapCDXR3NHGhFoKEQPothWG9gbpxFF0NiRLLt07VTOVAwQ2h4LY6LnPWUXYZ0RnGfAuC0IS5XtdJ71KjsPiGHexk8LhokxIQ4UYCY5s_k2ziT_vO6jjEe5effZUN_renO1dLUGdrD-yPewzvJLPwmZ5Bz1xVJpBYRByAc9XpCnTrQ70UwWu-_3WCzZ-ZOjNd1zClqcuiRGmOZNdDNp7kAYa871aC7rGEc2LmUTmGuMRQ4R_vT8yjW1BTDe9bDqjz18UfZNo8du4_0iIUWsEp25OO2N2vXDb2Xbx8MwltVIvTGOkM5aGxmQSGXEUbcrBVon8_YilCengTzERhU57NDVRkWemyfjRKigaNodRmGvUrYorVmeiH7VLWz1N6bQjvYoBB40yMxHq2FmVXPB277p5Mvia19Ac5NK4Guu0UE4MbzIc-5B6I1eI78RFrBaSk0Q0W5lH-n6W2gbjmvSs=w1110-h740-n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25379" y="2317460"/>
            <a:ext cx="2736090" cy="1824061"/>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2" name="Picture 2" descr="Springfield workers"/>
          <p:cNvPicPr>
            <a:picLocks noChangeAspect="1" noChangeArrowheads="1"/>
          </p:cNvPicPr>
          <p:nvPr/>
        </p:nvPicPr>
        <p:blipFill rotWithShape="1">
          <a:blip r:embed="rId11">
            <a:extLst>
              <a:ext uri="{28A0092B-C50C-407E-A947-70E740481C1C}">
                <a14:useLocalDpi xmlns:a14="http://schemas.microsoft.com/office/drawing/2010/main" val="0"/>
              </a:ext>
            </a:extLst>
          </a:blip>
          <a:srcRect r="2922"/>
          <a:stretch/>
        </p:blipFill>
        <p:spPr bwMode="auto">
          <a:xfrm>
            <a:off x="77094" y="2314937"/>
            <a:ext cx="3138399" cy="181901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74994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d-bottom-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41521"/>
            <a:ext cx="9144000" cy="1088571"/>
          </a:xfrm>
          <a:prstGeom prst="rect">
            <a:avLst/>
          </a:prstGeom>
        </p:spPr>
      </p:pic>
      <p:sp>
        <p:nvSpPr>
          <p:cNvPr id="2" name="Title 1"/>
          <p:cNvSpPr>
            <a:spLocks noGrp="1"/>
          </p:cNvSpPr>
          <p:nvPr>
            <p:ph type="title"/>
          </p:nvPr>
        </p:nvSpPr>
        <p:spPr>
          <a:xfrm>
            <a:off x="0" y="-865"/>
            <a:ext cx="9144000" cy="857250"/>
          </a:xfrm>
        </p:spPr>
        <p:txBody>
          <a:bodyPr>
            <a:normAutofit/>
          </a:bodyPr>
          <a:lstStyle/>
          <a:p>
            <a:r>
              <a:rPr lang="en-US" sz="4000" b="1" dirty="0" smtClean="0"/>
              <a:t>Checklist for Choosing Issues</a:t>
            </a:r>
            <a:endParaRPr lang="en-US" sz="4000" b="1" dirty="0"/>
          </a:p>
        </p:txBody>
      </p:sp>
      <p:graphicFrame>
        <p:nvGraphicFramePr>
          <p:cNvPr id="6" name="Table 5"/>
          <p:cNvGraphicFramePr>
            <a:graphicFrameLocks noGrp="1"/>
          </p:cNvGraphicFramePr>
          <p:nvPr>
            <p:extLst>
              <p:ext uri="{D42A27DB-BD31-4B8C-83A1-F6EECF244321}">
                <p14:modId xmlns:p14="http://schemas.microsoft.com/office/powerpoint/2010/main" val="2737959427"/>
              </p:ext>
            </p:extLst>
          </p:nvPr>
        </p:nvGraphicFramePr>
        <p:xfrm>
          <a:off x="962482" y="844427"/>
          <a:ext cx="7219036" cy="3566160"/>
        </p:xfrm>
        <a:graphic>
          <a:graphicData uri="http://schemas.openxmlformats.org/drawingml/2006/table">
            <a:tbl>
              <a:tblPr firstRow="1" bandRow="1">
                <a:tableStyleId>{5C22544A-7EE6-4342-B048-85BDC9FD1C3A}</a:tableStyleId>
              </a:tblPr>
              <a:tblGrid>
                <a:gridCol w="540141">
                  <a:extLst>
                    <a:ext uri="{9D8B030D-6E8A-4147-A177-3AD203B41FA5}">
                      <a16:colId xmlns:a16="http://schemas.microsoft.com/office/drawing/2014/main" xmlns="" val="20000"/>
                    </a:ext>
                  </a:extLst>
                </a:gridCol>
                <a:gridCol w="6678895">
                  <a:extLst>
                    <a:ext uri="{9D8B030D-6E8A-4147-A177-3AD203B41FA5}">
                      <a16:colId xmlns:a16="http://schemas.microsoft.com/office/drawing/2014/main" xmlns="" val="20001"/>
                    </a:ext>
                  </a:extLst>
                </a:gridCol>
              </a:tblGrid>
              <a:tr h="370840">
                <a:tc>
                  <a:txBody>
                    <a:bodyPr/>
                    <a:lstStyle/>
                    <a:p>
                      <a:endParaRPr lang="en-US" dirty="0">
                        <a:solidFill>
                          <a:schemeClr val="tx1"/>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tc>
                  <a:txBody>
                    <a:bodyPr/>
                    <a:lstStyle/>
                    <a:p>
                      <a:pPr marL="0" indent="0">
                        <a:buNone/>
                      </a:pPr>
                      <a:r>
                        <a:rPr lang="en-US" sz="2400" b="1" dirty="0" smtClean="0">
                          <a:solidFill>
                            <a:schemeClr val="tx1"/>
                          </a:solidFill>
                        </a:rPr>
                        <a:t>1. Is it WIDELY FELT?</a:t>
                      </a:r>
                      <a:endParaRPr lang="en-US" sz="2400" b="1" dirty="0">
                        <a:solidFill>
                          <a:schemeClr val="tx1"/>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extLst>
                  <a:ext uri="{0D108BD9-81ED-4DB2-BD59-A6C34878D82A}">
                    <a16:rowId xmlns:a16="http://schemas.microsoft.com/office/drawing/2014/main" xmlns="" val="10000"/>
                  </a:ext>
                </a:extLst>
              </a:tr>
              <a:tr h="370840">
                <a:tc>
                  <a:txBody>
                    <a:bodyPr/>
                    <a:lstStyle/>
                    <a:p>
                      <a:endParaRPr lang="en-US">
                        <a:solidFill>
                          <a:schemeClr val="tx1"/>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smtClean="0">
                          <a:solidFill>
                            <a:schemeClr val="tx1"/>
                          </a:solidFill>
                        </a:rPr>
                        <a:t>2. Is it DEEPLY FELT?</a:t>
                      </a: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extLst>
                  <a:ext uri="{0D108BD9-81ED-4DB2-BD59-A6C34878D82A}">
                    <a16:rowId xmlns:a16="http://schemas.microsoft.com/office/drawing/2014/main" xmlns="" val="10001"/>
                  </a:ext>
                </a:extLst>
              </a:tr>
              <a:tr h="370840">
                <a:tc>
                  <a:txBody>
                    <a:bodyPr/>
                    <a:lstStyle/>
                    <a:p>
                      <a:endParaRPr lang="en-US" dirty="0">
                        <a:solidFill>
                          <a:schemeClr val="tx1"/>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smtClean="0">
                          <a:solidFill>
                            <a:schemeClr val="tx1"/>
                          </a:solidFill>
                        </a:rPr>
                        <a:t>3. Is the issue EASILY UNDERSTOOD? </a:t>
                      </a: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extLst>
                  <a:ext uri="{0D108BD9-81ED-4DB2-BD59-A6C34878D82A}">
                    <a16:rowId xmlns:a16="http://schemas.microsoft.com/office/drawing/2014/main" xmlns="" val="10002"/>
                  </a:ext>
                </a:extLst>
              </a:tr>
              <a:tr h="370840">
                <a:tc>
                  <a:txBody>
                    <a:bodyPr/>
                    <a:lstStyle/>
                    <a:p>
                      <a:endParaRPr lang="en-US" dirty="0">
                        <a:solidFill>
                          <a:schemeClr val="tx1"/>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smtClean="0">
                          <a:solidFill>
                            <a:schemeClr val="tx1"/>
                          </a:solidFill>
                        </a:rPr>
                        <a:t>4. Is the issue NON-DIVISIVE?</a:t>
                      </a: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extLst>
                  <a:ext uri="{0D108BD9-81ED-4DB2-BD59-A6C34878D82A}">
                    <a16:rowId xmlns:a16="http://schemas.microsoft.com/office/drawing/2014/main" xmlns="" val="10003"/>
                  </a:ext>
                </a:extLst>
              </a:tr>
              <a:tr h="370840">
                <a:tc>
                  <a:txBody>
                    <a:bodyPr/>
                    <a:lstStyle/>
                    <a:p>
                      <a:endParaRPr lang="en-US">
                        <a:solidFill>
                          <a:schemeClr val="tx1"/>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smtClean="0">
                          <a:solidFill>
                            <a:schemeClr val="tx1"/>
                          </a:solidFill>
                        </a:rPr>
                        <a:t>5. Is the issue WINNABLE? </a:t>
                      </a: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extLst>
                  <a:ext uri="{0D108BD9-81ED-4DB2-BD59-A6C34878D82A}">
                    <a16:rowId xmlns:a16="http://schemas.microsoft.com/office/drawing/2014/main" xmlns="" val="10004"/>
                  </a:ext>
                </a:extLst>
              </a:tr>
              <a:tr h="370840">
                <a:tc>
                  <a:txBody>
                    <a:bodyPr/>
                    <a:lstStyle/>
                    <a:p>
                      <a:endParaRPr lang="en-US" dirty="0">
                        <a:solidFill>
                          <a:schemeClr val="tx1"/>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tc>
                  <a:txBody>
                    <a:bodyPr/>
                    <a:lstStyle/>
                    <a:p>
                      <a:r>
                        <a:rPr lang="en-US" sz="2400" b="1" dirty="0" smtClean="0">
                          <a:solidFill>
                            <a:schemeClr val="tx1"/>
                          </a:solidFill>
                        </a:rPr>
                        <a:t>6. Is the solution CLEAR AND EASILY UNDERSTOOD?</a:t>
                      </a:r>
                      <a:endParaRPr lang="en-US" sz="2400" b="1" dirty="0">
                        <a:solidFill>
                          <a:schemeClr val="tx1"/>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extLst>
                  <a:ext uri="{0D108BD9-81ED-4DB2-BD59-A6C34878D82A}">
                    <a16:rowId xmlns:a16="http://schemas.microsoft.com/office/drawing/2014/main" xmlns="" val="10005"/>
                  </a:ext>
                </a:extLst>
              </a:tr>
              <a:tr h="370840">
                <a:tc>
                  <a:txBody>
                    <a:bodyPr/>
                    <a:lstStyle/>
                    <a:p>
                      <a:endParaRPr lang="en-US">
                        <a:solidFill>
                          <a:schemeClr val="tx1"/>
                        </a:solidFill>
                      </a:endParaRP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smtClean="0">
                          <a:solidFill>
                            <a:schemeClr val="tx1"/>
                          </a:solidFill>
                        </a:rPr>
                        <a:t>7. Is the issue WORTHWHILE?</a:t>
                      </a:r>
                    </a:p>
                  </a:txBody>
                  <a:tcPr>
                    <a:lnL w="38100" cap="flat" cmpd="sng" algn="ctr">
                      <a:solidFill>
                        <a:srgbClr val="0070C0"/>
                      </a:solidFill>
                      <a:prstDash val="solid"/>
                      <a:round/>
                      <a:headEnd type="none" w="med" len="med"/>
                      <a:tailEnd type="none" w="med" len="med"/>
                    </a:lnL>
                    <a:lnR w="38100" cap="flat" cmpd="sng" algn="ctr">
                      <a:solidFill>
                        <a:srgbClr val="0070C0"/>
                      </a:solidFill>
                      <a:prstDash val="solid"/>
                      <a:round/>
                      <a:headEnd type="none" w="med" len="med"/>
                      <a:tailEnd type="none" w="med" len="med"/>
                    </a:lnR>
                    <a:lnT w="38100" cap="flat" cmpd="sng" algn="ctr">
                      <a:solidFill>
                        <a:srgbClr val="0070C0"/>
                      </a:solidFill>
                      <a:prstDash val="solid"/>
                      <a:round/>
                      <a:headEnd type="none" w="med" len="med"/>
                      <a:tailEnd type="none" w="med" len="med"/>
                    </a:lnT>
                    <a:lnB w="38100" cap="flat" cmpd="sng" algn="ctr">
                      <a:solidFill>
                        <a:srgbClr val="0070C0"/>
                      </a:solidFill>
                      <a:prstDash val="solid"/>
                      <a:round/>
                      <a:headEnd type="none" w="med" len="med"/>
                      <a:tailEnd type="none" w="med" len="med"/>
                    </a:lnB>
                    <a:noFill/>
                  </a:tcPr>
                </a:tc>
                <a:extLst>
                  <a:ext uri="{0D108BD9-81ED-4DB2-BD59-A6C34878D82A}">
                    <a16:rowId xmlns:a16="http://schemas.microsoft.com/office/drawing/2014/main" xmlns="" val="10006"/>
                  </a:ext>
                </a:extLst>
              </a:tr>
            </a:tbl>
          </a:graphicData>
        </a:graphic>
      </p:graphicFrame>
      <p:grpSp>
        <p:nvGrpSpPr>
          <p:cNvPr id="48" name="Group 47"/>
          <p:cNvGrpSpPr/>
          <p:nvPr/>
        </p:nvGrpSpPr>
        <p:grpSpPr>
          <a:xfrm>
            <a:off x="997423" y="789178"/>
            <a:ext cx="401862" cy="3181938"/>
            <a:chOff x="368797" y="759788"/>
            <a:chExt cx="401862" cy="3181938"/>
          </a:xfrm>
        </p:grpSpPr>
        <p:grpSp>
          <p:nvGrpSpPr>
            <p:cNvPr id="27" name="Group 26"/>
            <p:cNvGrpSpPr/>
            <p:nvPr/>
          </p:nvGrpSpPr>
          <p:grpSpPr>
            <a:xfrm>
              <a:off x="368797" y="3493701"/>
              <a:ext cx="382747" cy="448025"/>
              <a:chOff x="192166" y="1348319"/>
              <a:chExt cx="529467" cy="582483"/>
            </a:xfrm>
          </p:grpSpPr>
          <p:sp>
            <p:nvSpPr>
              <p:cNvPr id="28" name="Right Triangle 27"/>
              <p:cNvSpPr/>
              <p:nvPr/>
            </p:nvSpPr>
            <p:spPr>
              <a:xfrm rot="2400000" flipH="1">
                <a:off x="550208" y="1348319"/>
                <a:ext cx="171425" cy="582483"/>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29" name="Right Triangle 28"/>
              <p:cNvSpPr/>
              <p:nvPr/>
            </p:nvSpPr>
            <p:spPr>
              <a:xfrm rot="18600000">
                <a:off x="302827" y="1524710"/>
                <a:ext cx="159884" cy="381205"/>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grpSp>
        <p:grpSp>
          <p:nvGrpSpPr>
            <p:cNvPr id="30" name="Group 29"/>
            <p:cNvGrpSpPr/>
            <p:nvPr/>
          </p:nvGrpSpPr>
          <p:grpSpPr>
            <a:xfrm>
              <a:off x="380624" y="1680193"/>
              <a:ext cx="382747" cy="448025"/>
              <a:chOff x="192166" y="1348319"/>
              <a:chExt cx="529467" cy="582483"/>
            </a:xfrm>
          </p:grpSpPr>
          <p:sp>
            <p:nvSpPr>
              <p:cNvPr id="31" name="Right Triangle 30"/>
              <p:cNvSpPr/>
              <p:nvPr/>
            </p:nvSpPr>
            <p:spPr>
              <a:xfrm rot="2400000" flipH="1">
                <a:off x="550208" y="1348319"/>
                <a:ext cx="171425" cy="582483"/>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32" name="Right Triangle 31"/>
              <p:cNvSpPr/>
              <p:nvPr/>
            </p:nvSpPr>
            <p:spPr>
              <a:xfrm rot="18600000">
                <a:off x="302827" y="1524710"/>
                <a:ext cx="159884" cy="381205"/>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grpSp>
        <p:grpSp>
          <p:nvGrpSpPr>
            <p:cNvPr id="33" name="Group 32"/>
            <p:cNvGrpSpPr/>
            <p:nvPr/>
          </p:nvGrpSpPr>
          <p:grpSpPr>
            <a:xfrm>
              <a:off x="380624" y="1232791"/>
              <a:ext cx="382747" cy="448025"/>
              <a:chOff x="192166" y="1348319"/>
              <a:chExt cx="529467" cy="582483"/>
            </a:xfrm>
          </p:grpSpPr>
          <p:sp>
            <p:nvSpPr>
              <p:cNvPr id="34" name="Right Triangle 33"/>
              <p:cNvSpPr/>
              <p:nvPr/>
            </p:nvSpPr>
            <p:spPr>
              <a:xfrm rot="2400000" flipH="1">
                <a:off x="550208" y="1348319"/>
                <a:ext cx="171425" cy="582483"/>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35" name="Right Triangle 34"/>
              <p:cNvSpPr/>
              <p:nvPr/>
            </p:nvSpPr>
            <p:spPr>
              <a:xfrm rot="18600000">
                <a:off x="302827" y="1524710"/>
                <a:ext cx="159884" cy="381205"/>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grpSp>
        <p:grpSp>
          <p:nvGrpSpPr>
            <p:cNvPr id="36" name="Group 35"/>
            <p:cNvGrpSpPr/>
            <p:nvPr/>
          </p:nvGrpSpPr>
          <p:grpSpPr>
            <a:xfrm>
              <a:off x="387912" y="759788"/>
              <a:ext cx="382747" cy="448025"/>
              <a:chOff x="192166" y="1348319"/>
              <a:chExt cx="529467" cy="582483"/>
            </a:xfrm>
          </p:grpSpPr>
          <p:sp>
            <p:nvSpPr>
              <p:cNvPr id="37" name="Right Triangle 36"/>
              <p:cNvSpPr/>
              <p:nvPr/>
            </p:nvSpPr>
            <p:spPr>
              <a:xfrm rot="2400000" flipH="1">
                <a:off x="550208" y="1348319"/>
                <a:ext cx="171425" cy="582483"/>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38" name="Right Triangle 37"/>
              <p:cNvSpPr/>
              <p:nvPr/>
            </p:nvSpPr>
            <p:spPr>
              <a:xfrm rot="18600000">
                <a:off x="302827" y="1524710"/>
                <a:ext cx="159884" cy="381205"/>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0"/>
                  <a:solidFill>
                    <a:schemeClr val="tx1"/>
                  </a:solidFill>
                  <a:effectLst>
                    <a:outerShdw blurRad="38100" dist="19050" dir="2700000" algn="tl" rotWithShape="0">
                      <a:schemeClr val="dk1">
                        <a:alpha val="40000"/>
                      </a:schemeClr>
                    </a:outerShdw>
                  </a:effectLst>
                </a:endParaRPr>
              </a:p>
            </p:txBody>
          </p:sp>
        </p:grpSp>
        <p:grpSp>
          <p:nvGrpSpPr>
            <p:cNvPr id="39" name="Group 38"/>
            <p:cNvGrpSpPr/>
            <p:nvPr/>
          </p:nvGrpSpPr>
          <p:grpSpPr>
            <a:xfrm>
              <a:off x="380624" y="3032752"/>
              <a:ext cx="382747" cy="448025"/>
              <a:chOff x="192166" y="1348319"/>
              <a:chExt cx="529467" cy="582483"/>
            </a:xfrm>
          </p:grpSpPr>
          <p:sp>
            <p:nvSpPr>
              <p:cNvPr id="40" name="Right Triangle 39"/>
              <p:cNvSpPr/>
              <p:nvPr/>
            </p:nvSpPr>
            <p:spPr>
              <a:xfrm rot="2400000" flipH="1">
                <a:off x="550208" y="1348319"/>
                <a:ext cx="171425" cy="582483"/>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41" name="Right Triangle 40"/>
              <p:cNvSpPr/>
              <p:nvPr/>
            </p:nvSpPr>
            <p:spPr>
              <a:xfrm rot="18600000">
                <a:off x="302827" y="1524710"/>
                <a:ext cx="159884" cy="381205"/>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grpSp>
        <p:grpSp>
          <p:nvGrpSpPr>
            <p:cNvPr id="42" name="Group 41"/>
            <p:cNvGrpSpPr/>
            <p:nvPr/>
          </p:nvGrpSpPr>
          <p:grpSpPr>
            <a:xfrm>
              <a:off x="370197" y="2602846"/>
              <a:ext cx="382747" cy="448025"/>
              <a:chOff x="192166" y="1348319"/>
              <a:chExt cx="529467" cy="582483"/>
            </a:xfrm>
          </p:grpSpPr>
          <p:sp>
            <p:nvSpPr>
              <p:cNvPr id="43" name="Right Triangle 42"/>
              <p:cNvSpPr/>
              <p:nvPr/>
            </p:nvSpPr>
            <p:spPr>
              <a:xfrm rot="2400000" flipH="1">
                <a:off x="550208" y="1348319"/>
                <a:ext cx="171425" cy="582483"/>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44" name="Right Triangle 43"/>
              <p:cNvSpPr/>
              <p:nvPr/>
            </p:nvSpPr>
            <p:spPr>
              <a:xfrm rot="18600000">
                <a:off x="302827" y="1524710"/>
                <a:ext cx="159884" cy="381205"/>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grpSp>
        <p:grpSp>
          <p:nvGrpSpPr>
            <p:cNvPr id="45" name="Group 44"/>
            <p:cNvGrpSpPr/>
            <p:nvPr/>
          </p:nvGrpSpPr>
          <p:grpSpPr>
            <a:xfrm>
              <a:off x="380837" y="2129597"/>
              <a:ext cx="382747" cy="448025"/>
              <a:chOff x="192166" y="1348319"/>
              <a:chExt cx="529467" cy="582483"/>
            </a:xfrm>
          </p:grpSpPr>
          <p:sp>
            <p:nvSpPr>
              <p:cNvPr id="46" name="Right Triangle 45"/>
              <p:cNvSpPr/>
              <p:nvPr/>
            </p:nvSpPr>
            <p:spPr>
              <a:xfrm rot="2400000" flipH="1">
                <a:off x="550208" y="1348319"/>
                <a:ext cx="171425" cy="582483"/>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47" name="Right Triangle 46"/>
              <p:cNvSpPr/>
              <p:nvPr/>
            </p:nvSpPr>
            <p:spPr>
              <a:xfrm rot="18600000">
                <a:off x="302827" y="1524710"/>
                <a:ext cx="159884" cy="381205"/>
              </a:xfrm>
              <a:prstGeom prst="r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grpSp>
      </p:grpSp>
    </p:spTree>
    <p:extLst>
      <p:ext uri="{BB962C8B-B14F-4D97-AF65-F5344CB8AC3E}">
        <p14:creationId xmlns:p14="http://schemas.microsoft.com/office/powerpoint/2010/main" val="18104234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d-bottom-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41521"/>
            <a:ext cx="9144000" cy="1088571"/>
          </a:xfrm>
          <a:prstGeom prst="rect">
            <a:avLst/>
          </a:prstGeom>
        </p:spPr>
      </p:pic>
      <p:pic>
        <p:nvPicPr>
          <p:cNvPr id="6" name="Picture 2" descr="http://wvecouncil.org/wp/wp-content/uploads/2016/01/Organiz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397" y="77817"/>
            <a:ext cx="7337205" cy="383171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807107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4141521"/>
          </a:xfrm>
          <a:prstGeom prst="rect">
            <a:avLst/>
          </a:prstGeom>
        </p:spPr>
      </p:pic>
      <p:pic>
        <p:nvPicPr>
          <p:cNvPr id="4" name="Picture 3" descr="Backgrd-bottom-ppt..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141521"/>
            <a:ext cx="9144000" cy="1088571"/>
          </a:xfrm>
          <a:prstGeom prst="rect">
            <a:avLst/>
          </a:prstGeom>
        </p:spPr>
      </p:pic>
      <p:sp>
        <p:nvSpPr>
          <p:cNvPr id="6" name="TextBox 5"/>
          <p:cNvSpPr txBox="1"/>
          <p:nvPr/>
        </p:nvSpPr>
        <p:spPr>
          <a:xfrm>
            <a:off x="301841" y="4305670"/>
            <a:ext cx="2544030" cy="769441"/>
          </a:xfrm>
          <a:prstGeom prst="rect">
            <a:avLst/>
          </a:prstGeom>
          <a:noFill/>
        </p:spPr>
        <p:txBody>
          <a:bodyPr wrap="none" rtlCol="0">
            <a:spAutoFit/>
          </a:bodyPr>
          <a:lstStyle/>
          <a:p>
            <a:r>
              <a:rPr lang="en-US" sz="4400" b="1" dirty="0">
                <a:solidFill>
                  <a:srgbClr val="002060"/>
                </a:solidFill>
              </a:rPr>
              <a:t>Resources</a:t>
            </a:r>
          </a:p>
        </p:txBody>
      </p:sp>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55261" y="190905"/>
            <a:ext cx="1383288" cy="1781735"/>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21073" y="194579"/>
            <a:ext cx="1383134" cy="1787175"/>
          </a:xfrm>
          <a:prstGeom prst="rect">
            <a:avLst/>
          </a:prstGeom>
        </p:spPr>
      </p:pic>
      <p:pic>
        <p:nvPicPr>
          <p:cNvPr id="7" name="PPTShape_2"/>
          <p:cNvPicPr>
            <a:picLocks noChangeAspect="1" noChangeArrowheads="1"/>
          </p:cNvPicPr>
          <p:nvPr>
            <p:custDataLst>
              <p:tags r:id="rId1"/>
            </p:custDataLst>
          </p:nvPr>
        </p:nvPicPr>
        <p:blipFill>
          <a:blip r:embed="rId10" cstate="print">
            <a:extLst>
              <a:ext uri="{BEBA8EAE-BF5A-486C-A8C5-ECC9F3942E4B}">
                <a14:imgProps xmlns:a14="http://schemas.microsoft.com/office/drawing/2010/main">
                  <a14:imgLayer r:embed="rId11">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rot="16200000">
            <a:off x="3950249" y="571788"/>
            <a:ext cx="1359125" cy="14171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2" descr="K:\Online Learning\Self Paced\2012\Council 24 WSEU\Council 24 Module 4\Graphics\activists cookbook.jpg"/>
          <p:cNvPicPr>
            <a:picLocks noChangeAspect="1" noChangeArrowheads="1"/>
          </p:cNvPicPr>
          <p:nvPr>
            <p:custDataLst>
              <p:tags r:id="rId2"/>
            </p:custDataLst>
          </p:nvPr>
        </p:nvPicPr>
        <p:blipFill>
          <a:blip r:embed="rId12" cstate="print">
            <a:extLst>
              <a:ext uri="{28A0092B-C50C-407E-A947-70E740481C1C}">
                <a14:useLocalDpi xmlns:a14="http://schemas.microsoft.com/office/drawing/2010/main" val="0"/>
              </a:ext>
            </a:extLst>
          </a:blip>
          <a:srcRect/>
          <a:stretch>
            <a:fillRect/>
          </a:stretch>
        </p:blipFill>
        <p:spPr bwMode="auto">
          <a:xfrm>
            <a:off x="709245" y="2208029"/>
            <a:ext cx="1347676" cy="17442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9" name="Picture 3" descr="K:\Online Learning\Self Paced\2012\Council 24 WSEU\Council 24 Module 4\Graphics\troublemakers handbook.jpg"/>
          <p:cNvPicPr>
            <a:picLocks noChangeAspect="1" noChangeArrowheads="1"/>
          </p:cNvPicPr>
          <p:nvPr>
            <p:custDataLst>
              <p:tags r:id="rId3"/>
            </p:custDataLst>
          </p:nvPr>
        </p:nvPicPr>
        <p:blipFill>
          <a:blip r:embed="rId13" cstate="print">
            <a:extLst>
              <a:ext uri="{28A0092B-C50C-407E-A947-70E740481C1C}">
                <a14:useLocalDpi xmlns:a14="http://schemas.microsoft.com/office/drawing/2010/main" val="0"/>
              </a:ext>
            </a:extLst>
          </a:blip>
          <a:srcRect/>
          <a:stretch>
            <a:fillRect/>
          </a:stretch>
        </p:blipFill>
        <p:spPr bwMode="auto">
          <a:xfrm>
            <a:off x="7125582" y="2208029"/>
            <a:ext cx="1353557" cy="17427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1026" name="Picture 2" descr="http://pictures.abebooks.com/isbn/9780929765945-uk-300.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76282" y="2208029"/>
            <a:ext cx="1354489" cy="1742777"/>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rotWithShape="1">
          <a:blip r:embed="rId15"/>
          <a:srcRect l="27500" t="16852" r="40436" b="8703"/>
          <a:stretch/>
        </p:blipFill>
        <p:spPr>
          <a:xfrm>
            <a:off x="2845871" y="2208029"/>
            <a:ext cx="1335600" cy="1744267"/>
          </a:xfrm>
          <a:prstGeom prst="rect">
            <a:avLst/>
          </a:prstGeom>
        </p:spPr>
      </p:pic>
    </p:spTree>
    <p:extLst>
      <p:ext uri="{BB962C8B-B14F-4D97-AF65-F5344CB8AC3E}">
        <p14:creationId xmlns:p14="http://schemas.microsoft.com/office/powerpoint/2010/main" val="8491389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4141521"/>
          </a:xfrm>
          <a:prstGeom prst="rect">
            <a:avLst/>
          </a:prstGeom>
          <a:solidFill>
            <a:srgbClr val="00B0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ackgrd-bottom-pp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41521"/>
            <a:ext cx="9144000" cy="1088571"/>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977" t="476" r="1633" b="1"/>
          <a:stretch/>
        </p:blipFill>
        <p:spPr>
          <a:xfrm>
            <a:off x="144624" y="427897"/>
            <a:ext cx="8854751" cy="32857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8239992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2.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3.xml><?xml version="1.0" encoding="utf-8"?>
<p:tagLst xmlns:a="http://schemas.openxmlformats.org/drawingml/2006/main" xmlns:r="http://schemas.openxmlformats.org/officeDocument/2006/relationships" xmlns:p="http://schemas.openxmlformats.org/presentationml/2006/main">
  <p:tag name="ARTICULATE_PUBLISH_MODE" val="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TotalTime>
  <Words>988</Words>
  <Application>Microsoft Macintosh PowerPoint</Application>
  <PresentationFormat>On-screen Show (16:9)</PresentationFormat>
  <Paragraphs>106</Paragraphs>
  <Slides>11</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Welcome!</vt:lpstr>
      <vt:lpstr>AFSCME in Action Goals</vt:lpstr>
      <vt:lpstr>Agenda</vt:lpstr>
      <vt:lpstr>Ground Rules</vt:lpstr>
      <vt:lpstr>Principles of Direct Action Organizing</vt:lpstr>
      <vt:lpstr>PowerPoint Presentation</vt:lpstr>
      <vt:lpstr>Checklist for Choosing Issues</vt:lpstr>
      <vt:lpstr>PowerPoint Presentation</vt:lpstr>
      <vt:lpstr>PowerPoint Presentation</vt:lpstr>
      <vt:lpstr>PowerPoint Presentation</vt:lpstr>
    </vt:vector>
  </TitlesOfParts>
  <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Sabrina2 AFSCME</dc:creator>
  <cp:lastModifiedBy>debkid@aol.com</cp:lastModifiedBy>
  <cp:revision>64</cp:revision>
  <cp:lastPrinted>2016-07-19T22:09:50Z</cp:lastPrinted>
  <dcterms:created xsi:type="dcterms:W3CDTF">2016-05-17T19:12:07Z</dcterms:created>
  <dcterms:modified xsi:type="dcterms:W3CDTF">2017-03-29T17:48:51Z</dcterms:modified>
</cp:coreProperties>
</file>