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67" r:id="rId4"/>
    <p:sldId id="268" r:id="rId5"/>
    <p:sldId id="269" r:id="rId6"/>
    <p:sldId id="270" r:id="rId7"/>
    <p:sldId id="271" r:id="rId8"/>
    <p:sldId id="272" r:id="rId9"/>
    <p:sldId id="276" r:id="rId10"/>
    <p:sldId id="277" r:id="rId11"/>
    <p:sldId id="280" r:id="rId12"/>
    <p:sldId id="279" r:id="rId13"/>
    <p:sldId id="278" r:id="rId14"/>
    <p:sldId id="281" r:id="rId15"/>
    <p:sldId id="284" r:id="rId16"/>
    <p:sldId id="282" r:id="rId17"/>
    <p:sldId id="283" r:id="rId18"/>
    <p:sldId id="28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5EC"/>
    <a:srgbClr val="AA0056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50" autoAdjust="0"/>
    <p:restoredTop sz="83489" autoAdjust="0"/>
  </p:normalViewPr>
  <p:slideViewPr>
    <p:cSldViewPr>
      <p:cViewPr varScale="1">
        <p:scale>
          <a:sx n="69" d="100"/>
          <a:sy n="69" d="100"/>
        </p:scale>
        <p:origin x="-177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85422-BB72-46D6-A76A-A726C989FCCA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06680-5A32-45F1-962C-9BD2A5905153}" type="slidenum">
              <a:rPr lang="en-CA" smtClean="0"/>
              <a:pPr/>
              <a:t>‹Nr.›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4201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After many hours of digging through old journals, hunting for photos and pulling together the stories, the union has published a web-based timeline of equality activism over the last 52 years.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timeline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lists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events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mark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advances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equality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in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union,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workplaces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communities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fr-CA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Advances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lives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: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women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LGBTTI,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racialized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Aboriginal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disabilities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They’re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about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bargaining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political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action,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organizing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all the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ways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change.</a:t>
            </a:r>
          </a:p>
          <a:p>
            <a:endParaRPr lang="fr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stories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extend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internationally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five </a:t>
            </a:r>
            <a:r>
              <a:rPr lang="fr-CA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decades</a:t>
            </a:r>
            <a:r>
              <a:rPr lang="fr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global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solidarity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full timeline is on the cupe web site. You can scroll through it online. In the next ten minutes, we’ll show you some highlights.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4401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equality timeline is a digital display</a:t>
            </a:r>
            <a:r>
              <a:rPr lang="en-US" dirty="0" smtClean="0"/>
              <a:t> - </a:t>
            </a:r>
            <a:r>
              <a:rPr lang="en-US" baseline="0" dirty="0" smtClean="0"/>
              <a:t>on the cupe web site - of </a:t>
            </a:r>
            <a:r>
              <a:rPr lang="en-US" dirty="0" smtClean="0"/>
              <a:t>216 events over 52 years.</a:t>
            </a:r>
            <a:r>
              <a:rPr lang="en-US" baseline="0" dirty="0" smtClean="0"/>
              <a:t> There is a one or two sentence summary of each event</a:t>
            </a:r>
            <a:r>
              <a:rPr lang="en-US" dirty="0" smtClean="0"/>
              <a:t>,</a:t>
            </a:r>
            <a:r>
              <a:rPr lang="en-US" baseline="0" dirty="0" smtClean="0"/>
              <a:t> often with photos, articles and video links.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http://</a:t>
            </a:r>
            <a:r>
              <a:rPr lang="en-US" baseline="0" dirty="0" err="1" smtClean="0"/>
              <a:t>cupe.ca</a:t>
            </a:r>
            <a:r>
              <a:rPr lang="en-US" baseline="0" dirty="0" smtClean="0"/>
              <a:t>/</a:t>
            </a:r>
            <a:r>
              <a:rPr lang="en-US" baseline="0" dirty="0" err="1" smtClean="0"/>
              <a:t>cupe</a:t>
            </a:r>
            <a:r>
              <a:rPr lang="en-US" baseline="0" smtClean="0"/>
              <a:t>-equality-history-digital-timeline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0848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history of action against racism </a:t>
            </a:r>
            <a:r>
              <a:rPr lang="en-US" baseline="0" dirty="0" smtClean="0"/>
              <a:t>spans decades and shows diverse strategies.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 includes fights for employment equity, representation in leadership, and solidarity at the international level.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1153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Education and building</a:t>
            </a:r>
            <a:r>
              <a:rPr lang="en-US" baseline="0" dirty="0" smtClean="0"/>
              <a:t> our power – these are themes throughout the timeline.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4078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Aboriginal</a:t>
            </a:r>
            <a:r>
              <a:rPr lang="en-US" baseline="0" dirty="0" smtClean="0"/>
              <a:t> rights have also been on the forefront of CUPE equality since the 1960s.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3129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As with every struggle, we make progress inside our union as well as</a:t>
            </a:r>
            <a:r>
              <a:rPr lang="en-US" dirty="0" smtClean="0"/>
              <a:t> outside, where</a:t>
            </a:r>
            <a:r>
              <a:rPr lang="en-US" baseline="0" dirty="0" smtClean="0"/>
              <a:t> </a:t>
            </a:r>
            <a:r>
              <a:rPr lang="en-US" dirty="0" smtClean="0"/>
              <a:t>we work and live</a:t>
            </a:r>
            <a:r>
              <a:rPr lang="en-US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6453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CUPE led</a:t>
            </a:r>
            <a:r>
              <a:rPr lang="en-US" baseline="0" dirty="0" smtClean="0"/>
              <a:t> o</a:t>
            </a:r>
            <a:r>
              <a:rPr lang="en-US" dirty="0" smtClean="0"/>
              <a:t>ne</a:t>
            </a:r>
            <a:r>
              <a:rPr lang="en-US" baseline="0" dirty="0" smtClean="0"/>
              <a:t> of the biggest wins for Aboriginal rights in Canada: the employment equity partnership agreement in Saskatchewan.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8190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And we’ve been a union leader </a:t>
            </a:r>
            <a:r>
              <a:rPr lang="en-US" baseline="0" dirty="0" smtClean="0"/>
              <a:t>in fighting alongside Aboriginal activists for safe drinking water, security for women and girls and other human rights.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019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national membership survey and</a:t>
            </a:r>
            <a:r>
              <a:rPr lang="en-US" baseline="0" dirty="0" smtClean="0"/>
              <a:t> our human rights conference in 2015 identified challenges we to face as equality-seeking 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5984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can be proud of our equality history, though we still have much work to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0222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3629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1834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6175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Equality warriors: 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défense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l’égalité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fight the five-headed foe of racism, homo/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transphobia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colonialism,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ableism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misogyny. Capitalism courses through the beast’s veins. It feeds off ageism, bigotry and other forms of oppression.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Equality warriors and allies unite under the banners of our diverse and intersecting identities. We use bargaining, political action and mass mobilization to end all oppression. 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 a warrior! Take a photo and share it with #cupe2015.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_____________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Nous luttons ensemble l'ennemi à cinq têtes : le racisme, l'homophobie et la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transphobie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le colonialisme, le </a:t>
            </a:r>
            <a:r>
              <a:rPr lang="fr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capacitisme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la misogynie. Le capitalisme coule dans les veines de la bête. Elle se nourrit d'âgisme, d'intolérance et d'autres formes d'oppression.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championnes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champions </a:t>
            </a:r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l'égalité et nos alliés s'unissent sous les bannières de nos identités diverses et entrecroisées. Nous utilisons des outils de négociation, d'action politique et de mobilisation pour mettre fin à toute oppression. </a:t>
            </a:r>
          </a:p>
          <a:p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Prenez une photo et partagez-la avec #scfp2015.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06680-5A32-45F1-962C-9BD2A5905153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2258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ront-pag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45024"/>
            <a:ext cx="7772400" cy="8195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kumimoji="0" lang="en-CA" sz="3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/>
                <a:ea typeface="+mj-ea"/>
                <a:cs typeface="Open San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50405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898989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2800" b="1" cap="all"/>
            </a:lvl1pPr>
          </a:lstStyle>
          <a:p>
            <a:r>
              <a:rPr lang="en-CA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CKG_ENG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68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777686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47864" y="6356350"/>
            <a:ext cx="1629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1pPr>
          </a:lstStyle>
          <a:p>
            <a:fld id="{183CB6BB-DF26-43A3-9E36-28A2479D8ABB}" type="datetimeFigureOut">
              <a:rPr lang="en-CA" smtClean="0"/>
              <a:pPr/>
              <a:t>5/5/16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7605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28384" y="6356350"/>
            <a:ext cx="658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defRPr>
            </a:lvl1pPr>
          </a:lstStyle>
          <a:p>
            <a:fld id="{74A49D4B-4FC5-4EC4-83EA-85D44B0E38C9}" type="slidenum">
              <a:rPr lang="en-CA" smtClean="0"/>
              <a:pPr/>
              <a:t>‹Nr.›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rgbClr val="AA0056"/>
          </a:solidFill>
          <a:latin typeface="Open Sans" pitchFamily="34" charset="0"/>
          <a:ea typeface="Open Sans" pitchFamily="34" charset="0"/>
          <a:cs typeface="Open Sans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Museo Slab 500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Museo Slab 5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Museo Slab 5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Museo Slab 5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Museo Slab 5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CA" dirty="0" smtClean="0">
                <a:latin typeface="Open sans"/>
                <a:cs typeface="Open sans"/>
              </a:rPr>
              <a:t>CUPE Equality History Project</a:t>
            </a:r>
            <a:endParaRPr lang="en-CA" dirty="0">
              <a:latin typeface="Open sans"/>
              <a:cs typeface="Open san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92696"/>
            <a:ext cx="7632848" cy="576064"/>
          </a:xfrm>
        </p:spPr>
        <p:txBody>
          <a:bodyPr/>
          <a:lstStyle/>
          <a:p>
            <a:r>
              <a:rPr lang="en-CA" dirty="0" smtClean="0"/>
              <a:t>CUPE Equality Timeline</a:t>
            </a:r>
            <a:endParaRPr lang="en-CA" dirty="0"/>
          </a:p>
        </p:txBody>
      </p:sp>
      <p:pic>
        <p:nvPicPr>
          <p:cNvPr id="4" name="Content Placeholder 3" descr="Screen Shot 2015-10-19 at 3.46.10 PM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19" r="-6319"/>
          <a:stretch>
            <a:fillRect/>
          </a:stretch>
        </p:blipFill>
        <p:spPr>
          <a:xfrm>
            <a:off x="497863" y="1340768"/>
            <a:ext cx="7602529" cy="4752429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Image 1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977900"/>
            <a:ext cx="7504176" cy="490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100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 1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219200"/>
            <a:ext cx="7504176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58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1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828800"/>
            <a:ext cx="7504176" cy="318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27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1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990600"/>
            <a:ext cx="7504176" cy="4852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1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727200"/>
            <a:ext cx="7504176" cy="339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94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1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914400"/>
            <a:ext cx="5833872" cy="502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972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5 Survey PPT Equality_Final_EN Cover EN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" b="1129"/>
          <a:stretch>
            <a:fillRect/>
          </a:stretch>
        </p:blipFill>
        <p:spPr>
          <a:xfrm>
            <a:off x="971600" y="1412776"/>
            <a:ext cx="7201304" cy="3960440"/>
          </a:xfrm>
        </p:spPr>
      </p:pic>
    </p:spTree>
    <p:extLst>
      <p:ext uri="{BB962C8B-B14F-4D97-AF65-F5344CB8AC3E}">
        <p14:creationId xmlns:p14="http://schemas.microsoft.com/office/powerpoint/2010/main" val="2098784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2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968500"/>
            <a:ext cx="7504176" cy="290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47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6864" cy="4320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Activity sheet at convention forum November 2015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Equality Forum 2015 Sam Bradd illustration.pdf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66" r="-7266"/>
          <a:stretch>
            <a:fillRect/>
          </a:stretch>
        </p:blipFill>
        <p:spPr>
          <a:xfrm>
            <a:off x="684213" y="1600200"/>
            <a:ext cx="7775575" cy="4525963"/>
          </a:xfrm>
        </p:spPr>
      </p:pic>
    </p:spTree>
    <p:extLst>
      <p:ext uri="{BB962C8B-B14F-4D97-AF65-F5344CB8AC3E}">
        <p14:creationId xmlns:p14="http://schemas.microsoft.com/office/powerpoint/2010/main" val="2715772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Equality Forum 2015 plenary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" b="6273"/>
          <a:stretch>
            <a:fillRect/>
          </a:stretch>
        </p:blipFill>
        <p:spPr>
          <a:xfrm>
            <a:off x="251519" y="29034"/>
            <a:ext cx="6213277" cy="3615990"/>
          </a:xfrm>
        </p:spPr>
      </p:pic>
      <p:pic>
        <p:nvPicPr>
          <p:cNvPr id="5" name="Picture 4" descr="Equality Forum 2015 activity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20888"/>
            <a:ext cx="5688632" cy="378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91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Image produced at convention equality forum</a:t>
            </a:r>
            <a:endParaRPr lang="en-US" dirty="0"/>
          </a:p>
        </p:txBody>
      </p:sp>
      <p:pic>
        <p:nvPicPr>
          <p:cNvPr id="4" name="Content Placeholder 3" descr="Sam Bradd illustration forum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91" r="-55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5407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activity sheets posted in convention booth</a:t>
            </a:r>
            <a:endParaRPr lang="en-US" dirty="0"/>
          </a:p>
        </p:txBody>
      </p:sp>
      <p:pic>
        <p:nvPicPr>
          <p:cNvPr id="4" name="Content Placeholder 3" descr="Cut out and forum posters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37" r="-14137"/>
          <a:stretch>
            <a:fillRect/>
          </a:stretch>
        </p:blipFill>
        <p:spPr>
          <a:xfrm>
            <a:off x="467544" y="1484784"/>
            <a:ext cx="7776864" cy="4525963"/>
          </a:xfrm>
        </p:spPr>
      </p:pic>
    </p:spTree>
    <p:extLst>
      <p:ext uri="{BB962C8B-B14F-4D97-AF65-F5344CB8AC3E}">
        <p14:creationId xmlns:p14="http://schemas.microsoft.com/office/powerpoint/2010/main" val="4257003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 of entire booth.jp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" r="11638" b="1482"/>
          <a:stretch/>
        </p:blipFill>
        <p:spPr>
          <a:xfrm>
            <a:off x="827584" y="548680"/>
            <a:ext cx="6870723" cy="5728094"/>
          </a:xfrm>
        </p:spPr>
      </p:pic>
    </p:spTree>
    <p:extLst>
      <p:ext uri="{BB962C8B-B14F-4D97-AF65-F5344CB8AC3E}">
        <p14:creationId xmlns:p14="http://schemas.microsoft.com/office/powerpoint/2010/main" val="3362850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Equality warriors photo booth</a:t>
            </a:r>
            <a:endParaRPr lang="en-US" dirty="0"/>
          </a:p>
        </p:txBody>
      </p:sp>
      <p:pic>
        <p:nvPicPr>
          <p:cNvPr id="4" name="Content Placeholder 3" descr="Mag and Do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37" r="-141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8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CUPE Equality Warrior Final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6" b="91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30690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athy and Irene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04" r="20725" b="332"/>
          <a:stretch/>
        </p:blipFill>
        <p:spPr>
          <a:xfrm>
            <a:off x="1043608" y="1052736"/>
            <a:ext cx="6165118" cy="5145214"/>
          </a:xfrm>
        </p:spPr>
      </p:pic>
    </p:spTree>
    <p:extLst>
      <p:ext uri="{BB962C8B-B14F-4D97-AF65-F5344CB8AC3E}">
        <p14:creationId xmlns:p14="http://schemas.microsoft.com/office/powerpoint/2010/main" val="739200970"/>
      </p:ext>
    </p:extLst>
  </p:cSld>
  <p:clrMapOvr>
    <a:masterClrMapping/>
  </p:clrMapOvr>
</p:sld>
</file>

<file path=ppt/theme/theme1.xml><?xml version="1.0" encoding="utf-8"?>
<a:theme xmlns:a="http://schemas.openxmlformats.org/drawingml/2006/main" name="CUPE_Web_Presentation[1]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CUPE_Web_Presentation[1].potx</Template>
  <TotalTime>3875</TotalTime>
  <Words>340</Words>
  <Application>Microsoft Macintosh PowerPoint</Application>
  <PresentationFormat>Presentación en pantalla (4:3)</PresentationFormat>
  <Paragraphs>56</Paragraphs>
  <Slides>18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CUPE_Web_Presentation[1]</vt:lpstr>
      <vt:lpstr>CUPE Equality History Project</vt:lpstr>
      <vt:lpstr>CUPE Equality Timeline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Activity sheet at convention forum November 2015 </vt:lpstr>
      <vt:lpstr>Presentación de PowerPoint</vt:lpstr>
      <vt:lpstr>Image produced at convention equality forum</vt:lpstr>
      <vt:lpstr>Some activity sheets posted in convention booth</vt:lpstr>
      <vt:lpstr>Presentación de PowerPoint</vt:lpstr>
      <vt:lpstr>Equality warriors photo booth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Erik Hagborg</dc:creator>
  <cp:lastModifiedBy>User</cp:lastModifiedBy>
  <cp:revision>237</cp:revision>
  <dcterms:created xsi:type="dcterms:W3CDTF">2013-12-12T15:29:32Z</dcterms:created>
  <dcterms:modified xsi:type="dcterms:W3CDTF">2016-05-05T20:20:52Z</dcterms:modified>
</cp:coreProperties>
</file>